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3"/>
  </p:notesMasterIdLst>
  <p:sldIdLst>
    <p:sldId id="256" r:id="rId5"/>
    <p:sldId id="282" r:id="rId6"/>
    <p:sldId id="283" r:id="rId7"/>
    <p:sldId id="284" r:id="rId8"/>
    <p:sldId id="295" r:id="rId9"/>
    <p:sldId id="290" r:id="rId10"/>
    <p:sldId id="292" r:id="rId11"/>
    <p:sldId id="293" r:id="rId12"/>
    <p:sldId id="297" r:id="rId13"/>
    <p:sldId id="291" r:id="rId14"/>
    <p:sldId id="299" r:id="rId15"/>
    <p:sldId id="294" r:id="rId16"/>
    <p:sldId id="298" r:id="rId17"/>
    <p:sldId id="301" r:id="rId18"/>
    <p:sldId id="302" r:id="rId19"/>
    <p:sldId id="316" r:id="rId20"/>
    <p:sldId id="311" r:id="rId21"/>
    <p:sldId id="303" r:id="rId22"/>
    <p:sldId id="343" r:id="rId23"/>
    <p:sldId id="344" r:id="rId24"/>
    <p:sldId id="342" r:id="rId25"/>
    <p:sldId id="313" r:id="rId26"/>
    <p:sldId id="314" r:id="rId27"/>
    <p:sldId id="304" r:id="rId28"/>
    <p:sldId id="305" r:id="rId29"/>
    <p:sldId id="306" r:id="rId30"/>
    <p:sldId id="307" r:id="rId31"/>
    <p:sldId id="312" r:id="rId32"/>
    <p:sldId id="308" r:id="rId33"/>
    <p:sldId id="317" r:id="rId34"/>
    <p:sldId id="318" r:id="rId35"/>
    <p:sldId id="309" r:id="rId36"/>
    <p:sldId id="285" r:id="rId37"/>
    <p:sldId id="320" r:id="rId38"/>
    <p:sldId id="319" r:id="rId39"/>
    <p:sldId id="286" r:id="rId40"/>
    <p:sldId id="287" r:id="rId41"/>
    <p:sldId id="288" r:id="rId42"/>
    <p:sldId id="321" r:id="rId43"/>
    <p:sldId id="322" r:id="rId44"/>
    <p:sldId id="323" r:id="rId45"/>
    <p:sldId id="324" r:id="rId46"/>
    <p:sldId id="325" r:id="rId47"/>
    <p:sldId id="333" r:id="rId48"/>
    <p:sldId id="329" r:id="rId49"/>
    <p:sldId id="330" r:id="rId50"/>
    <p:sldId id="326" r:id="rId51"/>
    <p:sldId id="334" r:id="rId52"/>
    <p:sldId id="335" r:id="rId53"/>
    <p:sldId id="336" r:id="rId54"/>
    <p:sldId id="332" r:id="rId55"/>
    <p:sldId id="328" r:id="rId56"/>
    <p:sldId id="337" r:id="rId57"/>
    <p:sldId id="338" r:id="rId58"/>
    <p:sldId id="339" r:id="rId59"/>
    <p:sldId id="340" r:id="rId60"/>
    <p:sldId id="260" r:id="rId61"/>
    <p:sldId id="34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14D"/>
    <a:srgbClr val="F3DBFD"/>
    <a:srgbClr val="EB63BE"/>
    <a:srgbClr val="E4A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6B7300-8C9C-4021-9B12-0D9389EB3186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11C2B8A-0A7F-452C-A39E-DAACD76370FF}">
      <dgm:prSet phldrT="[Text]"/>
      <dgm:spPr/>
      <dgm:t>
        <a:bodyPr/>
        <a:lstStyle/>
        <a:p>
          <a:r>
            <a:rPr lang="en-US" dirty="0"/>
            <a:t>Connectivity</a:t>
          </a:r>
        </a:p>
      </dgm:t>
    </dgm:pt>
    <dgm:pt modelId="{16F20C9F-B828-4405-BA4A-FE4A8718FFC3}" type="parTrans" cxnId="{0D5FE35A-C881-4C74-BFF7-4572CC63EB25}">
      <dgm:prSet/>
      <dgm:spPr/>
      <dgm:t>
        <a:bodyPr/>
        <a:lstStyle/>
        <a:p>
          <a:endParaRPr lang="en-US"/>
        </a:p>
      </dgm:t>
    </dgm:pt>
    <dgm:pt modelId="{F387E084-3817-48EB-8FA8-06B86AA2583E}" type="sibTrans" cxnId="{0D5FE35A-C881-4C74-BFF7-4572CC63EB25}">
      <dgm:prSet/>
      <dgm:spPr/>
      <dgm:t>
        <a:bodyPr/>
        <a:lstStyle/>
        <a:p>
          <a:endParaRPr lang="en-US"/>
        </a:p>
      </dgm:t>
    </dgm:pt>
    <dgm:pt modelId="{7143EDCF-0AC0-4AE2-98C6-215A9D24144F}">
      <dgm:prSet phldrT="[Text]" custT="1"/>
      <dgm:spPr/>
      <dgm:t>
        <a:bodyPr/>
        <a:lstStyle/>
        <a:p>
          <a:r>
            <a:rPr lang="en-US" sz="1600" dirty="0"/>
            <a:t>6LoWPAN,RPL</a:t>
          </a:r>
        </a:p>
      </dgm:t>
    </dgm:pt>
    <dgm:pt modelId="{3BD4A50F-0B0B-4F74-BAF7-28383FA31922}" type="parTrans" cxnId="{3404AAB9-AA59-492E-B2BE-2142E58D65AA}">
      <dgm:prSet/>
      <dgm:spPr/>
      <dgm:t>
        <a:bodyPr/>
        <a:lstStyle/>
        <a:p>
          <a:endParaRPr lang="en-US"/>
        </a:p>
      </dgm:t>
    </dgm:pt>
    <dgm:pt modelId="{11C4EB3E-1D65-4EEF-A204-A3C5A1186EE1}" type="sibTrans" cxnId="{3404AAB9-AA59-492E-B2BE-2142E58D65AA}">
      <dgm:prSet/>
      <dgm:spPr/>
      <dgm:t>
        <a:bodyPr/>
        <a:lstStyle/>
        <a:p>
          <a:endParaRPr lang="en-US"/>
        </a:p>
      </dgm:t>
    </dgm:pt>
    <dgm:pt modelId="{F5BCC4B9-7E97-41E9-BFEF-46FFEF4AB5C6}">
      <dgm:prSet phldrT="[Text]"/>
      <dgm:spPr/>
      <dgm:t>
        <a:bodyPr/>
        <a:lstStyle/>
        <a:p>
          <a:r>
            <a:rPr lang="en-US" dirty="0"/>
            <a:t>Identification</a:t>
          </a:r>
        </a:p>
      </dgm:t>
    </dgm:pt>
    <dgm:pt modelId="{52F7EA07-03FA-4765-8001-B5CFA8414C84}" type="parTrans" cxnId="{DEFF7CAB-1CC9-4E34-8F38-9A4595D16928}">
      <dgm:prSet/>
      <dgm:spPr/>
      <dgm:t>
        <a:bodyPr/>
        <a:lstStyle/>
        <a:p>
          <a:endParaRPr lang="en-US"/>
        </a:p>
      </dgm:t>
    </dgm:pt>
    <dgm:pt modelId="{C45E6F05-6DAC-4CA8-9F60-97A4B42864ED}" type="sibTrans" cxnId="{DEFF7CAB-1CC9-4E34-8F38-9A4595D16928}">
      <dgm:prSet/>
      <dgm:spPr/>
      <dgm:t>
        <a:bodyPr/>
        <a:lstStyle/>
        <a:p>
          <a:endParaRPr lang="en-US"/>
        </a:p>
      </dgm:t>
    </dgm:pt>
    <dgm:pt modelId="{3CF6C12B-9FDF-43A5-AD20-A5BF7320EC18}">
      <dgm:prSet phldrT="[Text]" custT="1"/>
      <dgm:spPr/>
      <dgm:t>
        <a:bodyPr/>
        <a:lstStyle/>
        <a:p>
          <a:r>
            <a:rPr lang="en-US" sz="1600" dirty="0"/>
            <a:t>EPC, </a:t>
          </a:r>
          <a:r>
            <a:rPr lang="en-US" sz="1600" dirty="0" err="1"/>
            <a:t>uCode</a:t>
          </a:r>
          <a:endParaRPr lang="en-US" sz="1600" dirty="0"/>
        </a:p>
      </dgm:t>
    </dgm:pt>
    <dgm:pt modelId="{D1B211FB-950A-4728-9A2E-0014BA243704}" type="parTrans" cxnId="{C9A8482B-0B84-46E4-AAD8-3C7CEEDFD678}">
      <dgm:prSet/>
      <dgm:spPr/>
      <dgm:t>
        <a:bodyPr/>
        <a:lstStyle/>
        <a:p>
          <a:endParaRPr lang="en-US"/>
        </a:p>
      </dgm:t>
    </dgm:pt>
    <dgm:pt modelId="{784D67A2-F2E9-4452-B6EF-377230A28FF5}" type="sibTrans" cxnId="{C9A8482B-0B84-46E4-AAD8-3C7CEEDFD678}">
      <dgm:prSet/>
      <dgm:spPr/>
      <dgm:t>
        <a:bodyPr/>
        <a:lstStyle/>
        <a:p>
          <a:endParaRPr lang="en-US"/>
        </a:p>
      </dgm:t>
    </dgm:pt>
    <dgm:pt modelId="{62735AF4-B041-4928-B879-640AED06F85D}">
      <dgm:prSet phldrT="[Text]"/>
      <dgm:spPr/>
      <dgm:t>
        <a:bodyPr/>
        <a:lstStyle/>
        <a:p>
          <a:r>
            <a:rPr lang="en-US" dirty="0"/>
            <a:t>Discovery</a:t>
          </a:r>
        </a:p>
      </dgm:t>
    </dgm:pt>
    <dgm:pt modelId="{6896750F-4BFA-4610-923A-0B69E8AD5035}" type="parTrans" cxnId="{B48FD648-5CDD-490A-B8E4-4411A821658E}">
      <dgm:prSet/>
      <dgm:spPr/>
      <dgm:t>
        <a:bodyPr/>
        <a:lstStyle/>
        <a:p>
          <a:endParaRPr lang="en-US"/>
        </a:p>
      </dgm:t>
    </dgm:pt>
    <dgm:pt modelId="{4E59BDBA-D3D0-47AE-A395-666E122A4FFE}" type="sibTrans" cxnId="{B48FD648-5CDD-490A-B8E4-4411A821658E}">
      <dgm:prSet/>
      <dgm:spPr/>
      <dgm:t>
        <a:bodyPr/>
        <a:lstStyle/>
        <a:p>
          <a:endParaRPr lang="en-US"/>
        </a:p>
      </dgm:t>
    </dgm:pt>
    <dgm:pt modelId="{601CB95A-611B-4041-B8F5-1E4C27E28CCC}">
      <dgm:prSet phldrT="[Text]" custT="1"/>
      <dgm:spPr/>
      <dgm:t>
        <a:bodyPr/>
        <a:lstStyle/>
        <a:p>
          <a:r>
            <a:rPr lang="en-US" sz="1600" dirty="0"/>
            <a:t>Physical Web</a:t>
          </a:r>
        </a:p>
      </dgm:t>
    </dgm:pt>
    <dgm:pt modelId="{4C1DF3E5-77B1-4B6A-833E-E420FD112CC8}" type="parTrans" cxnId="{11AF6FFE-BF38-44C4-A180-90DBBCD84EA9}">
      <dgm:prSet/>
      <dgm:spPr/>
      <dgm:t>
        <a:bodyPr/>
        <a:lstStyle/>
        <a:p>
          <a:endParaRPr lang="en-US"/>
        </a:p>
      </dgm:t>
    </dgm:pt>
    <dgm:pt modelId="{F1135E91-DBB6-478B-AABC-E5124A2AE433}" type="sibTrans" cxnId="{11AF6FFE-BF38-44C4-A180-90DBBCD84EA9}">
      <dgm:prSet/>
      <dgm:spPr/>
      <dgm:t>
        <a:bodyPr/>
        <a:lstStyle/>
        <a:p>
          <a:endParaRPr lang="en-US"/>
        </a:p>
      </dgm:t>
    </dgm:pt>
    <dgm:pt modelId="{78F91D04-A8CA-456D-9B48-90E8878A53B3}">
      <dgm:prSet phldrT="[Text]" custT="1"/>
      <dgm:spPr/>
      <dgm:t>
        <a:bodyPr/>
        <a:lstStyle/>
        <a:p>
          <a:r>
            <a:rPr lang="en-US" sz="1600" dirty="0" err="1"/>
            <a:t>mDNS,DNS</a:t>
          </a:r>
          <a:r>
            <a:rPr lang="en-US" sz="1600" dirty="0"/>
            <a:t>-SD</a:t>
          </a:r>
        </a:p>
      </dgm:t>
    </dgm:pt>
    <dgm:pt modelId="{74322C28-1A10-41BE-B020-CD1EC94CC55E}" type="parTrans" cxnId="{ED8D3F09-0850-48FD-9D95-87217F18D4F4}">
      <dgm:prSet/>
      <dgm:spPr/>
      <dgm:t>
        <a:bodyPr/>
        <a:lstStyle/>
        <a:p>
          <a:endParaRPr lang="en-US"/>
        </a:p>
      </dgm:t>
    </dgm:pt>
    <dgm:pt modelId="{6C159BCC-445B-4841-9404-4A4A245F12D7}" type="sibTrans" cxnId="{ED8D3F09-0850-48FD-9D95-87217F18D4F4}">
      <dgm:prSet/>
      <dgm:spPr/>
      <dgm:t>
        <a:bodyPr/>
        <a:lstStyle/>
        <a:p>
          <a:endParaRPr lang="en-US"/>
        </a:p>
      </dgm:t>
    </dgm:pt>
    <dgm:pt modelId="{5C651E40-A5E9-41EC-A2FF-263B6003C91E}">
      <dgm:prSet phldrT="[Text]"/>
      <dgm:spPr/>
      <dgm:t>
        <a:bodyPr/>
        <a:lstStyle/>
        <a:p>
          <a:r>
            <a:rPr lang="en-US" dirty="0"/>
            <a:t>Communication/Transport </a:t>
          </a:r>
        </a:p>
      </dgm:t>
    </dgm:pt>
    <dgm:pt modelId="{3C219389-BAC1-4624-8981-671269C34B68}" type="parTrans" cxnId="{20F8E47E-936E-4184-BC6D-A3E592C17426}">
      <dgm:prSet/>
      <dgm:spPr/>
      <dgm:t>
        <a:bodyPr/>
        <a:lstStyle/>
        <a:p>
          <a:endParaRPr lang="en-US"/>
        </a:p>
      </dgm:t>
    </dgm:pt>
    <dgm:pt modelId="{6E68D8E6-0600-45BA-B3AD-F32AD327FEFB}" type="sibTrans" cxnId="{20F8E47E-936E-4184-BC6D-A3E592C17426}">
      <dgm:prSet/>
      <dgm:spPr/>
      <dgm:t>
        <a:bodyPr/>
        <a:lstStyle/>
        <a:p>
          <a:endParaRPr lang="en-US"/>
        </a:p>
      </dgm:t>
    </dgm:pt>
    <dgm:pt modelId="{688F7AFE-B762-4AD0-B09B-98A12B10AAF2}">
      <dgm:prSet phldrT="[Text]" custT="1"/>
      <dgm:spPr/>
      <dgm:t>
        <a:bodyPr/>
        <a:lstStyle/>
        <a:p>
          <a:r>
            <a:rPr lang="en-US" sz="1600" dirty="0"/>
            <a:t>IPv6,URIs</a:t>
          </a:r>
        </a:p>
      </dgm:t>
    </dgm:pt>
    <dgm:pt modelId="{1013F2EF-224F-4221-A3AD-D9772C5F25C7}" type="parTrans" cxnId="{0E7712ED-1653-4A44-B8AB-538B6EEB81CF}">
      <dgm:prSet/>
      <dgm:spPr/>
      <dgm:t>
        <a:bodyPr/>
        <a:lstStyle/>
        <a:p>
          <a:endParaRPr lang="en-US"/>
        </a:p>
      </dgm:t>
    </dgm:pt>
    <dgm:pt modelId="{4494F4A8-CF5C-4CED-8804-D31101CD85F2}" type="sibTrans" cxnId="{0E7712ED-1653-4A44-B8AB-538B6EEB81CF}">
      <dgm:prSet/>
      <dgm:spPr/>
      <dgm:t>
        <a:bodyPr/>
        <a:lstStyle/>
        <a:p>
          <a:endParaRPr lang="en-US"/>
        </a:p>
      </dgm:t>
    </dgm:pt>
    <dgm:pt modelId="{52B29D51-656E-42E4-845C-9F4C3CBD50F1}">
      <dgm:prSet phldrT="[Text]" custT="1"/>
      <dgm:spPr/>
      <dgm:t>
        <a:bodyPr/>
        <a:lstStyle/>
        <a:p>
          <a:r>
            <a:rPr lang="en-US" sz="1600" dirty="0" err="1"/>
            <a:t>WIFI,Bluetooth,NFC</a:t>
          </a:r>
          <a:r>
            <a:rPr lang="en-US" sz="1600" dirty="0"/>
            <a:t>,</a:t>
          </a:r>
        </a:p>
      </dgm:t>
    </dgm:pt>
    <dgm:pt modelId="{B0674CE0-E8BC-4224-A23C-F6400C8E4A63}" type="parTrans" cxnId="{33A0EB51-E66F-4B45-998A-6F23830DC5B7}">
      <dgm:prSet/>
      <dgm:spPr/>
      <dgm:t>
        <a:bodyPr/>
        <a:lstStyle/>
        <a:p>
          <a:endParaRPr lang="en-US"/>
        </a:p>
      </dgm:t>
    </dgm:pt>
    <dgm:pt modelId="{7CFDA74E-B246-490C-89A6-6DB6E429D362}" type="sibTrans" cxnId="{33A0EB51-E66F-4B45-998A-6F23830DC5B7}">
      <dgm:prSet/>
      <dgm:spPr/>
      <dgm:t>
        <a:bodyPr/>
        <a:lstStyle/>
        <a:p>
          <a:endParaRPr lang="en-US"/>
        </a:p>
      </dgm:t>
    </dgm:pt>
    <dgm:pt modelId="{F0A61340-BCD2-4A28-A6C4-4845902C0708}">
      <dgm:prSet phldrT="[Text]" custT="1"/>
      <dgm:spPr/>
      <dgm:t>
        <a:bodyPr/>
        <a:lstStyle/>
        <a:p>
          <a:r>
            <a:rPr lang="en-US" sz="1600" dirty="0"/>
            <a:t>LPWAN</a:t>
          </a:r>
        </a:p>
      </dgm:t>
    </dgm:pt>
    <dgm:pt modelId="{3109A53F-12D3-4DD3-8E87-D95D953FDB62}" type="parTrans" cxnId="{C018CF50-71BD-4B73-88EA-BD18B958C28A}">
      <dgm:prSet/>
      <dgm:spPr/>
      <dgm:t>
        <a:bodyPr/>
        <a:lstStyle/>
        <a:p>
          <a:endParaRPr lang="en-US"/>
        </a:p>
      </dgm:t>
    </dgm:pt>
    <dgm:pt modelId="{6CAD52CD-8549-485F-8577-10F57A333BBA}" type="sibTrans" cxnId="{C018CF50-71BD-4B73-88EA-BD18B958C28A}">
      <dgm:prSet/>
      <dgm:spPr/>
      <dgm:t>
        <a:bodyPr/>
        <a:lstStyle/>
        <a:p>
          <a:endParaRPr lang="en-US"/>
        </a:p>
      </dgm:t>
    </dgm:pt>
    <dgm:pt modelId="{92AA836E-97F7-4BFD-9697-937CEAFBC870}">
      <dgm:prSet phldrT="[Text]"/>
      <dgm:spPr/>
      <dgm:t>
        <a:bodyPr/>
        <a:lstStyle/>
        <a:p>
          <a:r>
            <a:rPr lang="en-US" dirty="0"/>
            <a:t>Data Protocols </a:t>
          </a:r>
        </a:p>
      </dgm:t>
    </dgm:pt>
    <dgm:pt modelId="{50496855-19B7-4284-9FDF-EA5C5B2D12FF}" type="parTrans" cxnId="{8FCB4BD8-F9CC-4BD2-8175-B75631EC82EB}">
      <dgm:prSet/>
      <dgm:spPr/>
      <dgm:t>
        <a:bodyPr/>
        <a:lstStyle/>
        <a:p>
          <a:endParaRPr lang="en-US"/>
        </a:p>
      </dgm:t>
    </dgm:pt>
    <dgm:pt modelId="{7981ECBC-676E-43C6-AD27-F54245C0578D}" type="sibTrans" cxnId="{8FCB4BD8-F9CC-4BD2-8175-B75631EC82EB}">
      <dgm:prSet/>
      <dgm:spPr/>
      <dgm:t>
        <a:bodyPr/>
        <a:lstStyle/>
        <a:p>
          <a:endParaRPr lang="en-US"/>
        </a:p>
      </dgm:t>
    </dgm:pt>
    <dgm:pt modelId="{A7ADD3EE-C099-46F5-9D61-3A906A0B88B7}">
      <dgm:prSet phldrT="[Text]" custT="1"/>
      <dgm:spPr/>
      <dgm:t>
        <a:bodyPr/>
        <a:lstStyle/>
        <a:p>
          <a:r>
            <a:rPr lang="en-US" sz="1600" dirty="0" err="1"/>
            <a:t>MQTT,CoAP,AMQP</a:t>
          </a:r>
          <a:r>
            <a:rPr lang="en-US" sz="1600" dirty="0"/>
            <a:t>, </a:t>
          </a:r>
        </a:p>
      </dgm:t>
    </dgm:pt>
    <dgm:pt modelId="{38FAB4CE-4A3C-41C7-9926-AF2EC80D5EAF}" type="parTrans" cxnId="{BD9D4C03-3A61-421B-B7DC-BA815BA4C395}">
      <dgm:prSet/>
      <dgm:spPr/>
      <dgm:t>
        <a:bodyPr/>
        <a:lstStyle/>
        <a:p>
          <a:endParaRPr lang="en-US"/>
        </a:p>
      </dgm:t>
    </dgm:pt>
    <dgm:pt modelId="{63AFA8F0-7CB5-4D88-BFD0-D9A1D5F166EA}" type="sibTrans" cxnId="{BD9D4C03-3A61-421B-B7DC-BA815BA4C395}">
      <dgm:prSet/>
      <dgm:spPr/>
      <dgm:t>
        <a:bodyPr/>
        <a:lstStyle/>
        <a:p>
          <a:endParaRPr lang="en-US"/>
        </a:p>
      </dgm:t>
    </dgm:pt>
    <dgm:pt modelId="{36FAE83F-68D9-4420-8627-70EBEBC0A9F7}">
      <dgm:prSet phldrT="[Text]" custT="1"/>
      <dgm:spPr/>
      <dgm:t>
        <a:bodyPr/>
        <a:lstStyle/>
        <a:p>
          <a:r>
            <a:rPr lang="en-US" sz="1600" dirty="0" err="1"/>
            <a:t>WebSockets,Node</a:t>
          </a:r>
          <a:endParaRPr lang="en-US" sz="1600" dirty="0"/>
        </a:p>
      </dgm:t>
    </dgm:pt>
    <dgm:pt modelId="{3CA1C877-275A-44DB-B0B5-5AF026237C88}" type="parTrans" cxnId="{26BB5ACA-F241-41AB-8B77-71C2BEBF4FF0}">
      <dgm:prSet/>
      <dgm:spPr/>
      <dgm:t>
        <a:bodyPr/>
        <a:lstStyle/>
        <a:p>
          <a:endParaRPr lang="en-US"/>
        </a:p>
      </dgm:t>
    </dgm:pt>
    <dgm:pt modelId="{88B0A312-D18A-4867-8B01-F4F8D4B83E89}" type="sibTrans" cxnId="{26BB5ACA-F241-41AB-8B77-71C2BEBF4FF0}">
      <dgm:prSet/>
      <dgm:spPr/>
      <dgm:t>
        <a:bodyPr/>
        <a:lstStyle/>
        <a:p>
          <a:endParaRPr lang="en-US"/>
        </a:p>
      </dgm:t>
    </dgm:pt>
    <dgm:pt modelId="{260B093B-DE1D-4074-A4A8-46FBFF718E47}">
      <dgm:prSet phldrT="[Text]"/>
      <dgm:spPr/>
      <dgm:t>
        <a:bodyPr/>
        <a:lstStyle/>
        <a:p>
          <a:r>
            <a:rPr lang="en-US" dirty="0"/>
            <a:t>Device Management</a:t>
          </a:r>
        </a:p>
      </dgm:t>
    </dgm:pt>
    <dgm:pt modelId="{026B5B04-0327-4B3B-9200-147411405B83}" type="parTrans" cxnId="{D58831E8-A431-4268-A25D-FDEC798DE5EA}">
      <dgm:prSet/>
      <dgm:spPr/>
      <dgm:t>
        <a:bodyPr/>
        <a:lstStyle/>
        <a:p>
          <a:endParaRPr lang="en-US"/>
        </a:p>
      </dgm:t>
    </dgm:pt>
    <dgm:pt modelId="{B0CF84C3-3E94-4DED-BFA8-D6D7BAF0F465}" type="sibTrans" cxnId="{D58831E8-A431-4268-A25D-FDEC798DE5EA}">
      <dgm:prSet/>
      <dgm:spPr/>
      <dgm:t>
        <a:bodyPr/>
        <a:lstStyle/>
        <a:p>
          <a:endParaRPr lang="en-US"/>
        </a:p>
      </dgm:t>
    </dgm:pt>
    <dgm:pt modelId="{E1D130EA-01CD-4955-AC67-2C56C096AFAC}">
      <dgm:prSet phldrT="[Text]" custT="1"/>
      <dgm:spPr/>
      <dgm:t>
        <a:bodyPr/>
        <a:lstStyle/>
        <a:p>
          <a:r>
            <a:rPr lang="en-US" sz="1600" dirty="0"/>
            <a:t>TR‐069, OMA‐DM</a:t>
          </a:r>
        </a:p>
      </dgm:t>
    </dgm:pt>
    <dgm:pt modelId="{05AFCF84-8544-4910-955A-1F53D31A21A3}" type="parTrans" cxnId="{2EA2ACBC-4C36-46CB-8C4B-AEE105D71D8A}">
      <dgm:prSet/>
      <dgm:spPr/>
      <dgm:t>
        <a:bodyPr/>
        <a:lstStyle/>
        <a:p>
          <a:endParaRPr lang="en-US"/>
        </a:p>
      </dgm:t>
    </dgm:pt>
    <dgm:pt modelId="{052A211B-1EB7-4E80-8297-48C842E1281C}" type="sibTrans" cxnId="{2EA2ACBC-4C36-46CB-8C4B-AEE105D71D8A}">
      <dgm:prSet/>
      <dgm:spPr/>
      <dgm:t>
        <a:bodyPr/>
        <a:lstStyle/>
        <a:p>
          <a:endParaRPr lang="en-US"/>
        </a:p>
      </dgm:t>
    </dgm:pt>
    <dgm:pt modelId="{22315800-99EC-4FE6-BCBA-46D04DEC84E4}">
      <dgm:prSet phldrT="[Text]"/>
      <dgm:spPr/>
      <dgm:t>
        <a:bodyPr/>
        <a:lstStyle/>
        <a:p>
          <a:r>
            <a:rPr lang="en-US" b="0" dirty="0"/>
            <a:t>Semantic</a:t>
          </a:r>
        </a:p>
      </dgm:t>
    </dgm:pt>
    <dgm:pt modelId="{2FA1EEF9-FE46-4777-AD33-EA9D798CEA01}" type="parTrans" cxnId="{58880B47-0C7B-41E5-9960-F5289405BC56}">
      <dgm:prSet/>
      <dgm:spPr/>
      <dgm:t>
        <a:bodyPr/>
        <a:lstStyle/>
        <a:p>
          <a:endParaRPr lang="en-US"/>
        </a:p>
      </dgm:t>
    </dgm:pt>
    <dgm:pt modelId="{47C10638-8599-42AC-A968-D3CC88717BAE}" type="sibTrans" cxnId="{58880B47-0C7B-41E5-9960-F5289405BC56}">
      <dgm:prSet/>
      <dgm:spPr/>
      <dgm:t>
        <a:bodyPr/>
        <a:lstStyle/>
        <a:p>
          <a:endParaRPr lang="en-US"/>
        </a:p>
      </dgm:t>
    </dgm:pt>
    <dgm:pt modelId="{3FB7D609-35A9-42D8-82C8-881CE5BC0694}">
      <dgm:prSet phldrT="[Text]" custT="1"/>
      <dgm:spPr/>
      <dgm:t>
        <a:bodyPr/>
        <a:lstStyle/>
        <a:p>
          <a:r>
            <a:rPr lang="en-US" sz="1600" dirty="0"/>
            <a:t>JSON‐LD, Web Thing Model</a:t>
          </a:r>
        </a:p>
      </dgm:t>
    </dgm:pt>
    <dgm:pt modelId="{3D46E8D0-F982-4200-8050-6D705BBACA2D}" type="parTrans" cxnId="{69AA391A-8514-41B1-84A3-1487E7570872}">
      <dgm:prSet/>
      <dgm:spPr/>
      <dgm:t>
        <a:bodyPr/>
        <a:lstStyle/>
        <a:p>
          <a:endParaRPr lang="en-US"/>
        </a:p>
      </dgm:t>
    </dgm:pt>
    <dgm:pt modelId="{849150C0-7FC9-4B0E-857A-9CF14A45FD15}" type="sibTrans" cxnId="{69AA391A-8514-41B1-84A3-1487E7570872}">
      <dgm:prSet/>
      <dgm:spPr/>
      <dgm:t>
        <a:bodyPr/>
        <a:lstStyle/>
        <a:p>
          <a:endParaRPr lang="en-US"/>
        </a:p>
      </dgm:t>
    </dgm:pt>
    <dgm:pt modelId="{31959CCE-0D98-4AF9-A7FD-0948F74E3EDA}">
      <dgm:prSet phldrT="[Text]"/>
      <dgm:spPr/>
      <dgm:t>
        <a:bodyPr/>
        <a:lstStyle/>
        <a:p>
          <a:r>
            <a:rPr lang="en-US" b="0" dirty="0"/>
            <a:t>Multi‐layer Frameworks </a:t>
          </a:r>
        </a:p>
      </dgm:t>
    </dgm:pt>
    <dgm:pt modelId="{AD51544C-E72A-43AE-8371-F2E71F9ABA94}" type="parTrans" cxnId="{4EB03288-44A9-4F7C-BF01-E222445C88C2}">
      <dgm:prSet/>
      <dgm:spPr/>
      <dgm:t>
        <a:bodyPr/>
        <a:lstStyle/>
        <a:p>
          <a:endParaRPr lang="en-US"/>
        </a:p>
      </dgm:t>
    </dgm:pt>
    <dgm:pt modelId="{28CB965C-16DF-43D7-BBFE-85975636B8EA}" type="sibTrans" cxnId="{4EB03288-44A9-4F7C-BF01-E222445C88C2}">
      <dgm:prSet/>
      <dgm:spPr/>
      <dgm:t>
        <a:bodyPr/>
        <a:lstStyle/>
        <a:p>
          <a:endParaRPr lang="en-US"/>
        </a:p>
      </dgm:t>
    </dgm:pt>
    <dgm:pt modelId="{A3466AA3-F6B8-4620-95AF-EFFE1ED45184}">
      <dgm:prSet phldrT="[Text]" custT="1"/>
      <dgm:spPr/>
      <dgm:t>
        <a:bodyPr/>
        <a:lstStyle/>
        <a:p>
          <a:r>
            <a:rPr lang="en-US" sz="1600" dirty="0" err="1"/>
            <a:t>Alljoyn</a:t>
          </a:r>
          <a:r>
            <a:rPr lang="en-US" sz="1600" dirty="0"/>
            <a:t>, </a:t>
          </a:r>
          <a:r>
            <a:rPr lang="en-US" sz="1600" dirty="0" err="1"/>
            <a:t>IoTivity</a:t>
          </a:r>
          <a:r>
            <a:rPr lang="en-US" sz="1600" dirty="0"/>
            <a:t>, Weave, </a:t>
          </a:r>
          <a:r>
            <a:rPr lang="en-US" sz="1600" dirty="0" err="1"/>
            <a:t>Homekit</a:t>
          </a:r>
          <a:endParaRPr lang="en-US" sz="1600" dirty="0"/>
        </a:p>
      </dgm:t>
    </dgm:pt>
    <dgm:pt modelId="{0196BB19-2F80-485A-AFD6-221B09BC2593}" type="parTrans" cxnId="{AD8B9344-B68D-48B8-A2C4-E9BACA130F52}">
      <dgm:prSet/>
      <dgm:spPr/>
      <dgm:t>
        <a:bodyPr/>
        <a:lstStyle/>
        <a:p>
          <a:endParaRPr lang="en-US"/>
        </a:p>
      </dgm:t>
    </dgm:pt>
    <dgm:pt modelId="{C4305AEF-33D2-40B1-9EF6-8DD4E77E31F1}" type="sibTrans" cxnId="{AD8B9344-B68D-48B8-A2C4-E9BACA130F52}">
      <dgm:prSet/>
      <dgm:spPr/>
      <dgm:t>
        <a:bodyPr/>
        <a:lstStyle/>
        <a:p>
          <a:endParaRPr lang="en-US"/>
        </a:p>
      </dgm:t>
    </dgm:pt>
    <dgm:pt modelId="{5F562DB8-BC76-4426-875A-3AEBDEE63B5B}" type="pres">
      <dgm:prSet presAssocID="{F36B7300-8C9C-4021-9B12-0D9389EB3186}" presName="Name0" presStyleCnt="0">
        <dgm:presLayoutVars>
          <dgm:dir/>
          <dgm:animLvl val="lvl"/>
          <dgm:resizeHandles val="exact"/>
        </dgm:presLayoutVars>
      </dgm:prSet>
      <dgm:spPr/>
    </dgm:pt>
    <dgm:pt modelId="{EDFBAECE-62F2-4B0A-B3CD-A150E396D786}" type="pres">
      <dgm:prSet presAssocID="{411C2B8A-0A7F-452C-A39E-DAACD76370FF}" presName="linNode" presStyleCnt="0"/>
      <dgm:spPr/>
    </dgm:pt>
    <dgm:pt modelId="{CFE24555-456B-412D-A0B7-88C627DBB98B}" type="pres">
      <dgm:prSet presAssocID="{411C2B8A-0A7F-452C-A39E-DAACD76370FF}" presName="parentText" presStyleLbl="node1" presStyleIdx="0" presStyleCnt="8" custLinFactNeighborX="-479" custLinFactNeighborY="698">
        <dgm:presLayoutVars>
          <dgm:chMax val="1"/>
          <dgm:bulletEnabled val="1"/>
        </dgm:presLayoutVars>
      </dgm:prSet>
      <dgm:spPr/>
    </dgm:pt>
    <dgm:pt modelId="{E61DFDEC-431F-49BC-83E8-56E26E0BE576}" type="pres">
      <dgm:prSet presAssocID="{411C2B8A-0A7F-452C-A39E-DAACD76370FF}" presName="descendantText" presStyleLbl="alignAccFollowNode1" presStyleIdx="0" presStyleCnt="8">
        <dgm:presLayoutVars>
          <dgm:bulletEnabled val="1"/>
        </dgm:presLayoutVars>
      </dgm:prSet>
      <dgm:spPr/>
    </dgm:pt>
    <dgm:pt modelId="{134687DC-3750-4C75-B5F1-E0EA82932B05}" type="pres">
      <dgm:prSet presAssocID="{F387E084-3817-48EB-8FA8-06B86AA2583E}" presName="sp" presStyleCnt="0"/>
      <dgm:spPr/>
    </dgm:pt>
    <dgm:pt modelId="{E375F505-4C6C-459E-9355-E8188571905C}" type="pres">
      <dgm:prSet presAssocID="{F5BCC4B9-7E97-41E9-BFEF-46FFEF4AB5C6}" presName="linNode" presStyleCnt="0"/>
      <dgm:spPr/>
    </dgm:pt>
    <dgm:pt modelId="{9C1BC193-C409-41B5-8A71-51000D63F913}" type="pres">
      <dgm:prSet presAssocID="{F5BCC4B9-7E97-41E9-BFEF-46FFEF4AB5C6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75123AB9-2236-4630-B76C-787753D9F26E}" type="pres">
      <dgm:prSet presAssocID="{F5BCC4B9-7E97-41E9-BFEF-46FFEF4AB5C6}" presName="descendantText" presStyleLbl="alignAccFollowNode1" presStyleIdx="1" presStyleCnt="8">
        <dgm:presLayoutVars>
          <dgm:bulletEnabled val="1"/>
        </dgm:presLayoutVars>
      </dgm:prSet>
      <dgm:spPr/>
    </dgm:pt>
    <dgm:pt modelId="{770EB3A0-B355-4468-BC75-77EEC981CB57}" type="pres">
      <dgm:prSet presAssocID="{C45E6F05-6DAC-4CA8-9F60-97A4B42864ED}" presName="sp" presStyleCnt="0"/>
      <dgm:spPr/>
    </dgm:pt>
    <dgm:pt modelId="{4103F188-500E-4947-B5C4-9CF3BA23C2E0}" type="pres">
      <dgm:prSet presAssocID="{5C651E40-A5E9-41EC-A2FF-263B6003C91E}" presName="linNode" presStyleCnt="0"/>
      <dgm:spPr/>
    </dgm:pt>
    <dgm:pt modelId="{6C1BD1F1-140D-4DC3-887B-90DCC93731DF}" type="pres">
      <dgm:prSet presAssocID="{5C651E40-A5E9-41EC-A2FF-263B6003C91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0722131B-6C61-4665-BF1D-3966036FB14C}" type="pres">
      <dgm:prSet presAssocID="{5C651E40-A5E9-41EC-A2FF-263B6003C91E}" presName="descendantText" presStyleLbl="alignAccFollowNode1" presStyleIdx="2" presStyleCnt="8">
        <dgm:presLayoutVars>
          <dgm:bulletEnabled val="1"/>
        </dgm:presLayoutVars>
      </dgm:prSet>
      <dgm:spPr/>
    </dgm:pt>
    <dgm:pt modelId="{8B3B1AA5-9FDC-46EB-8480-B374ED4AC064}" type="pres">
      <dgm:prSet presAssocID="{6E68D8E6-0600-45BA-B3AD-F32AD327FEFB}" presName="sp" presStyleCnt="0"/>
      <dgm:spPr/>
    </dgm:pt>
    <dgm:pt modelId="{55A3365B-CF51-4E81-ABF1-198BF6389A0E}" type="pres">
      <dgm:prSet presAssocID="{62735AF4-B041-4928-B879-640AED06F85D}" presName="linNode" presStyleCnt="0"/>
      <dgm:spPr/>
    </dgm:pt>
    <dgm:pt modelId="{6BFDEA20-D4AA-45CC-B93F-B06B905AF8B6}" type="pres">
      <dgm:prSet presAssocID="{62735AF4-B041-4928-B879-640AED06F85D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D60BC7CC-B1EE-4471-9D56-1C36DACA1FF4}" type="pres">
      <dgm:prSet presAssocID="{62735AF4-B041-4928-B879-640AED06F85D}" presName="descendantText" presStyleLbl="alignAccFollowNode1" presStyleIdx="3" presStyleCnt="8">
        <dgm:presLayoutVars>
          <dgm:bulletEnabled val="1"/>
        </dgm:presLayoutVars>
      </dgm:prSet>
      <dgm:spPr/>
    </dgm:pt>
    <dgm:pt modelId="{3F9F6B98-52FB-4F61-B0D9-9B1D62197527}" type="pres">
      <dgm:prSet presAssocID="{4E59BDBA-D3D0-47AE-A395-666E122A4FFE}" presName="sp" presStyleCnt="0"/>
      <dgm:spPr/>
    </dgm:pt>
    <dgm:pt modelId="{15F1FEF6-1C6B-49DC-9672-16138B4AE606}" type="pres">
      <dgm:prSet presAssocID="{92AA836E-97F7-4BFD-9697-937CEAFBC870}" presName="linNode" presStyleCnt="0"/>
      <dgm:spPr/>
    </dgm:pt>
    <dgm:pt modelId="{184D4B4E-3BAE-4E3E-B33E-1BA0558B1679}" type="pres">
      <dgm:prSet presAssocID="{92AA836E-97F7-4BFD-9697-937CEAFBC870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04E8DF4C-EBF3-40D3-9583-FDF6DA79A077}" type="pres">
      <dgm:prSet presAssocID="{92AA836E-97F7-4BFD-9697-937CEAFBC870}" presName="descendantText" presStyleLbl="alignAccFollowNode1" presStyleIdx="4" presStyleCnt="8">
        <dgm:presLayoutVars>
          <dgm:bulletEnabled val="1"/>
        </dgm:presLayoutVars>
      </dgm:prSet>
      <dgm:spPr/>
    </dgm:pt>
    <dgm:pt modelId="{C20C5AA6-180D-4FDA-8D89-600594E7E55D}" type="pres">
      <dgm:prSet presAssocID="{7981ECBC-676E-43C6-AD27-F54245C0578D}" presName="sp" presStyleCnt="0"/>
      <dgm:spPr/>
    </dgm:pt>
    <dgm:pt modelId="{3F2D2366-694E-40E8-84C7-EA9B7C2D2B58}" type="pres">
      <dgm:prSet presAssocID="{260B093B-DE1D-4074-A4A8-46FBFF718E47}" presName="linNode" presStyleCnt="0"/>
      <dgm:spPr/>
    </dgm:pt>
    <dgm:pt modelId="{E73D7A98-9CF9-4AB6-A5FD-A336326E39B3}" type="pres">
      <dgm:prSet presAssocID="{260B093B-DE1D-4074-A4A8-46FBFF718E47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5249AC70-DD8A-41F4-AB3D-963196DCBB69}" type="pres">
      <dgm:prSet presAssocID="{260B093B-DE1D-4074-A4A8-46FBFF718E47}" presName="descendantText" presStyleLbl="alignAccFollowNode1" presStyleIdx="5" presStyleCnt="8">
        <dgm:presLayoutVars>
          <dgm:bulletEnabled val="1"/>
        </dgm:presLayoutVars>
      </dgm:prSet>
      <dgm:spPr/>
    </dgm:pt>
    <dgm:pt modelId="{94EB9781-3AB5-4B52-9913-5C175D1B25BA}" type="pres">
      <dgm:prSet presAssocID="{B0CF84C3-3E94-4DED-BFA8-D6D7BAF0F465}" presName="sp" presStyleCnt="0"/>
      <dgm:spPr/>
    </dgm:pt>
    <dgm:pt modelId="{20D63A65-913E-4ECE-B9A3-D4F9D8CB8A6B}" type="pres">
      <dgm:prSet presAssocID="{22315800-99EC-4FE6-BCBA-46D04DEC84E4}" presName="linNode" presStyleCnt="0"/>
      <dgm:spPr/>
    </dgm:pt>
    <dgm:pt modelId="{839F389D-A35D-4646-A99F-B2020C78FB5E}" type="pres">
      <dgm:prSet presAssocID="{22315800-99EC-4FE6-BCBA-46D04DEC84E4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B174765D-0133-45C2-979F-8593353CF792}" type="pres">
      <dgm:prSet presAssocID="{22315800-99EC-4FE6-BCBA-46D04DEC84E4}" presName="descendantText" presStyleLbl="alignAccFollowNode1" presStyleIdx="6" presStyleCnt="8">
        <dgm:presLayoutVars>
          <dgm:bulletEnabled val="1"/>
        </dgm:presLayoutVars>
      </dgm:prSet>
      <dgm:spPr/>
    </dgm:pt>
    <dgm:pt modelId="{213BC259-1A80-43D8-996A-88A95EA68029}" type="pres">
      <dgm:prSet presAssocID="{47C10638-8599-42AC-A968-D3CC88717BAE}" presName="sp" presStyleCnt="0"/>
      <dgm:spPr/>
    </dgm:pt>
    <dgm:pt modelId="{C3E6C57F-E2F1-4D16-8C63-D716F1C6178C}" type="pres">
      <dgm:prSet presAssocID="{31959CCE-0D98-4AF9-A7FD-0948F74E3EDA}" presName="linNode" presStyleCnt="0"/>
      <dgm:spPr/>
    </dgm:pt>
    <dgm:pt modelId="{C361975B-E54E-4B99-99DE-FB14113F7040}" type="pres">
      <dgm:prSet presAssocID="{31959CCE-0D98-4AF9-A7FD-0948F74E3EDA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03D8A7B-9882-468A-9564-19188350FFE6}" type="pres">
      <dgm:prSet presAssocID="{31959CCE-0D98-4AF9-A7FD-0948F74E3EDA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BD9D4C03-3A61-421B-B7DC-BA815BA4C395}" srcId="{92AA836E-97F7-4BFD-9697-937CEAFBC870}" destId="{A7ADD3EE-C099-46F5-9D61-3A906A0B88B7}" srcOrd="0" destOrd="0" parTransId="{38FAB4CE-4A3C-41C7-9926-AF2EC80D5EAF}" sibTransId="{63AFA8F0-7CB5-4D88-BFD0-D9A1D5F166EA}"/>
    <dgm:cxn modelId="{ED8D3F09-0850-48FD-9D95-87217F18D4F4}" srcId="{62735AF4-B041-4928-B879-640AED06F85D}" destId="{78F91D04-A8CA-456D-9B48-90E8878A53B3}" srcOrd="1" destOrd="0" parTransId="{74322C28-1A10-41BE-B020-CD1EC94CC55E}" sibTransId="{6C159BCC-445B-4841-9404-4A4A245F12D7}"/>
    <dgm:cxn modelId="{48CBD20B-641A-4977-A26E-14BB73BEF465}" type="presOf" srcId="{F0A61340-BCD2-4A28-A6C4-4845902C0708}" destId="{0722131B-6C61-4665-BF1D-3966036FB14C}" srcOrd="0" destOrd="1" presId="urn:microsoft.com/office/officeart/2005/8/layout/vList5"/>
    <dgm:cxn modelId="{B6572213-C772-4F5F-B786-910751D2ECE9}" type="presOf" srcId="{260B093B-DE1D-4074-A4A8-46FBFF718E47}" destId="{E73D7A98-9CF9-4AB6-A5FD-A336326E39B3}" srcOrd="0" destOrd="0" presId="urn:microsoft.com/office/officeart/2005/8/layout/vList5"/>
    <dgm:cxn modelId="{3A179A19-B145-4E91-8F4C-84FA0D22D9D4}" type="presOf" srcId="{5C651E40-A5E9-41EC-A2FF-263B6003C91E}" destId="{6C1BD1F1-140D-4DC3-887B-90DCC93731DF}" srcOrd="0" destOrd="0" presId="urn:microsoft.com/office/officeart/2005/8/layout/vList5"/>
    <dgm:cxn modelId="{69AA391A-8514-41B1-84A3-1487E7570872}" srcId="{22315800-99EC-4FE6-BCBA-46D04DEC84E4}" destId="{3FB7D609-35A9-42D8-82C8-881CE5BC0694}" srcOrd="0" destOrd="0" parTransId="{3D46E8D0-F982-4200-8050-6D705BBACA2D}" sibTransId="{849150C0-7FC9-4B0E-857A-9CF14A45FD15}"/>
    <dgm:cxn modelId="{FC30B021-B69B-4DF3-AEDE-BC6655875845}" type="presOf" srcId="{7143EDCF-0AC0-4AE2-98C6-215A9D24144F}" destId="{E61DFDEC-431F-49BC-83E8-56E26E0BE576}" srcOrd="0" destOrd="0" presId="urn:microsoft.com/office/officeart/2005/8/layout/vList5"/>
    <dgm:cxn modelId="{C9A8482B-0B84-46E4-AAD8-3C7CEEDFD678}" srcId="{F5BCC4B9-7E97-41E9-BFEF-46FFEF4AB5C6}" destId="{3CF6C12B-9FDF-43A5-AD20-A5BF7320EC18}" srcOrd="0" destOrd="0" parTransId="{D1B211FB-950A-4728-9A2E-0014BA243704}" sibTransId="{784D67A2-F2E9-4452-B6EF-377230A28FF5}"/>
    <dgm:cxn modelId="{AD8B9344-B68D-48B8-A2C4-E9BACA130F52}" srcId="{31959CCE-0D98-4AF9-A7FD-0948F74E3EDA}" destId="{A3466AA3-F6B8-4620-95AF-EFFE1ED45184}" srcOrd="0" destOrd="0" parTransId="{0196BB19-2F80-485A-AFD6-221B09BC2593}" sibTransId="{C4305AEF-33D2-40B1-9EF6-8DD4E77E31F1}"/>
    <dgm:cxn modelId="{EE62E344-2E8B-4FE6-8D44-3E3F6FC08E4B}" type="presOf" srcId="{A3466AA3-F6B8-4620-95AF-EFFE1ED45184}" destId="{403D8A7B-9882-468A-9564-19188350FFE6}" srcOrd="0" destOrd="0" presId="urn:microsoft.com/office/officeart/2005/8/layout/vList5"/>
    <dgm:cxn modelId="{58880B47-0C7B-41E5-9960-F5289405BC56}" srcId="{F36B7300-8C9C-4021-9B12-0D9389EB3186}" destId="{22315800-99EC-4FE6-BCBA-46D04DEC84E4}" srcOrd="6" destOrd="0" parTransId="{2FA1EEF9-FE46-4777-AD33-EA9D798CEA01}" sibTransId="{47C10638-8599-42AC-A968-D3CC88717BAE}"/>
    <dgm:cxn modelId="{B48FD648-5CDD-490A-B8E4-4411A821658E}" srcId="{F36B7300-8C9C-4021-9B12-0D9389EB3186}" destId="{62735AF4-B041-4928-B879-640AED06F85D}" srcOrd="3" destOrd="0" parTransId="{6896750F-4BFA-4610-923A-0B69E8AD5035}" sibTransId="{4E59BDBA-D3D0-47AE-A395-666E122A4FFE}"/>
    <dgm:cxn modelId="{E223A94A-C6F7-4BEE-830C-AE909090898D}" type="presOf" srcId="{78F91D04-A8CA-456D-9B48-90E8878A53B3}" destId="{D60BC7CC-B1EE-4471-9D56-1C36DACA1FF4}" srcOrd="0" destOrd="1" presId="urn:microsoft.com/office/officeart/2005/8/layout/vList5"/>
    <dgm:cxn modelId="{8ED9476C-F369-4796-AFE5-264EB7DDE7D5}" type="presOf" srcId="{F5BCC4B9-7E97-41E9-BFEF-46FFEF4AB5C6}" destId="{9C1BC193-C409-41B5-8A71-51000D63F913}" srcOrd="0" destOrd="0" presId="urn:microsoft.com/office/officeart/2005/8/layout/vList5"/>
    <dgm:cxn modelId="{C018CF50-71BD-4B73-88EA-BD18B958C28A}" srcId="{5C651E40-A5E9-41EC-A2FF-263B6003C91E}" destId="{F0A61340-BCD2-4A28-A6C4-4845902C0708}" srcOrd="1" destOrd="0" parTransId="{3109A53F-12D3-4DD3-8E87-D95D953FDB62}" sibTransId="{6CAD52CD-8549-485F-8577-10F57A333BBA}"/>
    <dgm:cxn modelId="{33A0EB51-E66F-4B45-998A-6F23830DC5B7}" srcId="{5C651E40-A5E9-41EC-A2FF-263B6003C91E}" destId="{52B29D51-656E-42E4-845C-9F4C3CBD50F1}" srcOrd="0" destOrd="0" parTransId="{B0674CE0-E8BC-4224-A23C-F6400C8E4A63}" sibTransId="{7CFDA74E-B246-490C-89A6-6DB6E429D362}"/>
    <dgm:cxn modelId="{2436EC74-1ACB-45BC-81B3-A9E0C0FCA28A}" type="presOf" srcId="{A7ADD3EE-C099-46F5-9D61-3A906A0B88B7}" destId="{04E8DF4C-EBF3-40D3-9583-FDF6DA79A077}" srcOrd="0" destOrd="0" presId="urn:microsoft.com/office/officeart/2005/8/layout/vList5"/>
    <dgm:cxn modelId="{79CDEE75-7CD4-4D3A-BC91-42D71CFCFD73}" type="presOf" srcId="{601CB95A-611B-4041-B8F5-1E4C27E28CCC}" destId="{D60BC7CC-B1EE-4471-9D56-1C36DACA1FF4}" srcOrd="0" destOrd="0" presId="urn:microsoft.com/office/officeart/2005/8/layout/vList5"/>
    <dgm:cxn modelId="{0D5FE35A-C881-4C74-BFF7-4572CC63EB25}" srcId="{F36B7300-8C9C-4021-9B12-0D9389EB3186}" destId="{411C2B8A-0A7F-452C-A39E-DAACD76370FF}" srcOrd="0" destOrd="0" parTransId="{16F20C9F-B828-4405-BA4A-FE4A8718FFC3}" sibTransId="{F387E084-3817-48EB-8FA8-06B86AA2583E}"/>
    <dgm:cxn modelId="{20F8E47E-936E-4184-BC6D-A3E592C17426}" srcId="{F36B7300-8C9C-4021-9B12-0D9389EB3186}" destId="{5C651E40-A5E9-41EC-A2FF-263B6003C91E}" srcOrd="2" destOrd="0" parTransId="{3C219389-BAC1-4624-8981-671269C34B68}" sibTransId="{6E68D8E6-0600-45BA-B3AD-F32AD327FEFB}"/>
    <dgm:cxn modelId="{3C9BD187-58C9-4E44-8738-44D44C7FCD17}" type="presOf" srcId="{92AA836E-97F7-4BFD-9697-937CEAFBC870}" destId="{184D4B4E-3BAE-4E3E-B33E-1BA0558B1679}" srcOrd="0" destOrd="0" presId="urn:microsoft.com/office/officeart/2005/8/layout/vList5"/>
    <dgm:cxn modelId="{4EB03288-44A9-4F7C-BF01-E222445C88C2}" srcId="{F36B7300-8C9C-4021-9B12-0D9389EB3186}" destId="{31959CCE-0D98-4AF9-A7FD-0948F74E3EDA}" srcOrd="7" destOrd="0" parTransId="{AD51544C-E72A-43AE-8371-F2E71F9ABA94}" sibTransId="{28CB965C-16DF-43D7-BBFE-85975636B8EA}"/>
    <dgm:cxn modelId="{F7CB178B-D0F6-4C21-88AC-99CB7643A35F}" type="presOf" srcId="{3FB7D609-35A9-42D8-82C8-881CE5BC0694}" destId="{B174765D-0133-45C2-979F-8593353CF792}" srcOrd="0" destOrd="0" presId="urn:microsoft.com/office/officeart/2005/8/layout/vList5"/>
    <dgm:cxn modelId="{0F85269A-2AC7-4276-829E-EA73D5EC28DE}" type="presOf" srcId="{688F7AFE-B762-4AD0-B09B-98A12B10AAF2}" destId="{75123AB9-2236-4630-B76C-787753D9F26E}" srcOrd="0" destOrd="1" presId="urn:microsoft.com/office/officeart/2005/8/layout/vList5"/>
    <dgm:cxn modelId="{DEFF7CAB-1CC9-4E34-8F38-9A4595D16928}" srcId="{F36B7300-8C9C-4021-9B12-0D9389EB3186}" destId="{F5BCC4B9-7E97-41E9-BFEF-46FFEF4AB5C6}" srcOrd="1" destOrd="0" parTransId="{52F7EA07-03FA-4765-8001-B5CFA8414C84}" sibTransId="{C45E6F05-6DAC-4CA8-9F60-97A4B42864ED}"/>
    <dgm:cxn modelId="{84084EAE-BE50-42FE-A3A3-5BFFE9F9D58C}" type="presOf" srcId="{36FAE83F-68D9-4420-8627-70EBEBC0A9F7}" destId="{04E8DF4C-EBF3-40D3-9583-FDF6DA79A077}" srcOrd="0" destOrd="1" presId="urn:microsoft.com/office/officeart/2005/8/layout/vList5"/>
    <dgm:cxn modelId="{0556A6B0-F80D-4E83-83CB-9C7172EF4B39}" type="presOf" srcId="{F36B7300-8C9C-4021-9B12-0D9389EB3186}" destId="{5F562DB8-BC76-4426-875A-3AEBDEE63B5B}" srcOrd="0" destOrd="0" presId="urn:microsoft.com/office/officeart/2005/8/layout/vList5"/>
    <dgm:cxn modelId="{3404AAB9-AA59-492E-B2BE-2142E58D65AA}" srcId="{411C2B8A-0A7F-452C-A39E-DAACD76370FF}" destId="{7143EDCF-0AC0-4AE2-98C6-215A9D24144F}" srcOrd="0" destOrd="0" parTransId="{3BD4A50F-0B0B-4F74-BAF7-28383FA31922}" sibTransId="{11C4EB3E-1D65-4EEF-A204-A3C5A1186EE1}"/>
    <dgm:cxn modelId="{2EA2ACBC-4C36-46CB-8C4B-AEE105D71D8A}" srcId="{260B093B-DE1D-4074-A4A8-46FBFF718E47}" destId="{E1D130EA-01CD-4955-AC67-2C56C096AFAC}" srcOrd="0" destOrd="0" parTransId="{05AFCF84-8544-4910-955A-1F53D31A21A3}" sibTransId="{052A211B-1EB7-4E80-8297-48C842E1281C}"/>
    <dgm:cxn modelId="{0AD607C1-4146-4F38-9DEF-3A47F65891D4}" type="presOf" srcId="{62735AF4-B041-4928-B879-640AED06F85D}" destId="{6BFDEA20-D4AA-45CC-B93F-B06B905AF8B6}" srcOrd="0" destOrd="0" presId="urn:microsoft.com/office/officeart/2005/8/layout/vList5"/>
    <dgm:cxn modelId="{C6805AC1-0C22-4ED2-B0AC-7E1334853898}" type="presOf" srcId="{22315800-99EC-4FE6-BCBA-46D04DEC84E4}" destId="{839F389D-A35D-4646-A99F-B2020C78FB5E}" srcOrd="0" destOrd="0" presId="urn:microsoft.com/office/officeart/2005/8/layout/vList5"/>
    <dgm:cxn modelId="{8A7536C6-5E0D-4211-A73F-11F917DA00CA}" type="presOf" srcId="{E1D130EA-01CD-4955-AC67-2C56C096AFAC}" destId="{5249AC70-DD8A-41F4-AB3D-963196DCBB69}" srcOrd="0" destOrd="0" presId="urn:microsoft.com/office/officeart/2005/8/layout/vList5"/>
    <dgm:cxn modelId="{26BB5ACA-F241-41AB-8B77-71C2BEBF4FF0}" srcId="{92AA836E-97F7-4BFD-9697-937CEAFBC870}" destId="{36FAE83F-68D9-4420-8627-70EBEBC0A9F7}" srcOrd="1" destOrd="0" parTransId="{3CA1C877-275A-44DB-B0B5-5AF026237C88}" sibTransId="{88B0A312-D18A-4867-8B01-F4F8D4B83E89}"/>
    <dgm:cxn modelId="{8FCB4BD8-F9CC-4BD2-8175-B75631EC82EB}" srcId="{F36B7300-8C9C-4021-9B12-0D9389EB3186}" destId="{92AA836E-97F7-4BFD-9697-937CEAFBC870}" srcOrd="4" destOrd="0" parTransId="{50496855-19B7-4284-9FDF-EA5C5B2D12FF}" sibTransId="{7981ECBC-676E-43C6-AD27-F54245C0578D}"/>
    <dgm:cxn modelId="{0BF12CDD-3875-4A6B-837B-74687FCA287F}" type="presOf" srcId="{3CF6C12B-9FDF-43A5-AD20-A5BF7320EC18}" destId="{75123AB9-2236-4630-B76C-787753D9F26E}" srcOrd="0" destOrd="0" presId="urn:microsoft.com/office/officeart/2005/8/layout/vList5"/>
    <dgm:cxn modelId="{D58831E8-A431-4268-A25D-FDEC798DE5EA}" srcId="{F36B7300-8C9C-4021-9B12-0D9389EB3186}" destId="{260B093B-DE1D-4074-A4A8-46FBFF718E47}" srcOrd="5" destOrd="0" parTransId="{026B5B04-0327-4B3B-9200-147411405B83}" sibTransId="{B0CF84C3-3E94-4DED-BFA8-D6D7BAF0F465}"/>
    <dgm:cxn modelId="{96F6C2EA-850A-4910-93D9-A2C2919448BB}" type="presOf" srcId="{411C2B8A-0A7F-452C-A39E-DAACD76370FF}" destId="{CFE24555-456B-412D-A0B7-88C627DBB98B}" srcOrd="0" destOrd="0" presId="urn:microsoft.com/office/officeart/2005/8/layout/vList5"/>
    <dgm:cxn modelId="{330EEDEB-B4B9-4797-A261-DCDD752488A0}" type="presOf" srcId="{31959CCE-0D98-4AF9-A7FD-0948F74E3EDA}" destId="{C361975B-E54E-4B99-99DE-FB14113F7040}" srcOrd="0" destOrd="0" presId="urn:microsoft.com/office/officeart/2005/8/layout/vList5"/>
    <dgm:cxn modelId="{0E7712ED-1653-4A44-B8AB-538B6EEB81CF}" srcId="{F5BCC4B9-7E97-41E9-BFEF-46FFEF4AB5C6}" destId="{688F7AFE-B762-4AD0-B09B-98A12B10AAF2}" srcOrd="1" destOrd="0" parTransId="{1013F2EF-224F-4221-A3AD-D9772C5F25C7}" sibTransId="{4494F4A8-CF5C-4CED-8804-D31101CD85F2}"/>
    <dgm:cxn modelId="{951E4FEE-11B6-4AD5-85C2-34BD36747DAA}" type="presOf" srcId="{52B29D51-656E-42E4-845C-9F4C3CBD50F1}" destId="{0722131B-6C61-4665-BF1D-3966036FB14C}" srcOrd="0" destOrd="0" presId="urn:microsoft.com/office/officeart/2005/8/layout/vList5"/>
    <dgm:cxn modelId="{11AF6FFE-BF38-44C4-A180-90DBBCD84EA9}" srcId="{62735AF4-B041-4928-B879-640AED06F85D}" destId="{601CB95A-611B-4041-B8F5-1E4C27E28CCC}" srcOrd="0" destOrd="0" parTransId="{4C1DF3E5-77B1-4B6A-833E-E420FD112CC8}" sibTransId="{F1135E91-DBB6-478B-AABC-E5124A2AE433}"/>
    <dgm:cxn modelId="{C8335720-8C47-4084-8C73-EFEC3E9998EB}" type="presParOf" srcId="{5F562DB8-BC76-4426-875A-3AEBDEE63B5B}" destId="{EDFBAECE-62F2-4B0A-B3CD-A150E396D786}" srcOrd="0" destOrd="0" presId="urn:microsoft.com/office/officeart/2005/8/layout/vList5"/>
    <dgm:cxn modelId="{7F496ECE-3DC7-4B50-9E91-6292F44B4668}" type="presParOf" srcId="{EDFBAECE-62F2-4B0A-B3CD-A150E396D786}" destId="{CFE24555-456B-412D-A0B7-88C627DBB98B}" srcOrd="0" destOrd="0" presId="urn:microsoft.com/office/officeart/2005/8/layout/vList5"/>
    <dgm:cxn modelId="{BAB56F33-2784-4B1F-9CD2-D822D2F32931}" type="presParOf" srcId="{EDFBAECE-62F2-4B0A-B3CD-A150E396D786}" destId="{E61DFDEC-431F-49BC-83E8-56E26E0BE576}" srcOrd="1" destOrd="0" presId="urn:microsoft.com/office/officeart/2005/8/layout/vList5"/>
    <dgm:cxn modelId="{FB0DDC3F-DB54-4907-919C-067276D79CBD}" type="presParOf" srcId="{5F562DB8-BC76-4426-875A-3AEBDEE63B5B}" destId="{134687DC-3750-4C75-B5F1-E0EA82932B05}" srcOrd="1" destOrd="0" presId="urn:microsoft.com/office/officeart/2005/8/layout/vList5"/>
    <dgm:cxn modelId="{34160EAA-DA7F-4755-B341-5E9957C7EA39}" type="presParOf" srcId="{5F562DB8-BC76-4426-875A-3AEBDEE63B5B}" destId="{E375F505-4C6C-459E-9355-E8188571905C}" srcOrd="2" destOrd="0" presId="urn:microsoft.com/office/officeart/2005/8/layout/vList5"/>
    <dgm:cxn modelId="{A02A55D9-FB90-4CEF-8373-BFF26B3751B3}" type="presParOf" srcId="{E375F505-4C6C-459E-9355-E8188571905C}" destId="{9C1BC193-C409-41B5-8A71-51000D63F913}" srcOrd="0" destOrd="0" presId="urn:microsoft.com/office/officeart/2005/8/layout/vList5"/>
    <dgm:cxn modelId="{4FDEF050-A27E-4D9C-9001-1BE00FBBBC38}" type="presParOf" srcId="{E375F505-4C6C-459E-9355-E8188571905C}" destId="{75123AB9-2236-4630-B76C-787753D9F26E}" srcOrd="1" destOrd="0" presId="urn:microsoft.com/office/officeart/2005/8/layout/vList5"/>
    <dgm:cxn modelId="{A25678CF-99FD-44F5-966E-BF21FA28C9FF}" type="presParOf" srcId="{5F562DB8-BC76-4426-875A-3AEBDEE63B5B}" destId="{770EB3A0-B355-4468-BC75-77EEC981CB57}" srcOrd="3" destOrd="0" presId="urn:microsoft.com/office/officeart/2005/8/layout/vList5"/>
    <dgm:cxn modelId="{FB070760-39DE-4D74-AA9F-C62E8102A67C}" type="presParOf" srcId="{5F562DB8-BC76-4426-875A-3AEBDEE63B5B}" destId="{4103F188-500E-4947-B5C4-9CF3BA23C2E0}" srcOrd="4" destOrd="0" presId="urn:microsoft.com/office/officeart/2005/8/layout/vList5"/>
    <dgm:cxn modelId="{6745DD43-DA38-4E25-AE38-6C9EFE468C23}" type="presParOf" srcId="{4103F188-500E-4947-B5C4-9CF3BA23C2E0}" destId="{6C1BD1F1-140D-4DC3-887B-90DCC93731DF}" srcOrd="0" destOrd="0" presId="urn:microsoft.com/office/officeart/2005/8/layout/vList5"/>
    <dgm:cxn modelId="{A77F03EF-E90E-4C58-BAF9-5EFC9A2E065D}" type="presParOf" srcId="{4103F188-500E-4947-B5C4-9CF3BA23C2E0}" destId="{0722131B-6C61-4665-BF1D-3966036FB14C}" srcOrd="1" destOrd="0" presId="urn:microsoft.com/office/officeart/2005/8/layout/vList5"/>
    <dgm:cxn modelId="{09877983-AE52-4ED1-887C-74E91B107153}" type="presParOf" srcId="{5F562DB8-BC76-4426-875A-3AEBDEE63B5B}" destId="{8B3B1AA5-9FDC-46EB-8480-B374ED4AC064}" srcOrd="5" destOrd="0" presId="urn:microsoft.com/office/officeart/2005/8/layout/vList5"/>
    <dgm:cxn modelId="{DF3583D4-182C-4553-81E0-7A0DF43B9A7B}" type="presParOf" srcId="{5F562DB8-BC76-4426-875A-3AEBDEE63B5B}" destId="{55A3365B-CF51-4E81-ABF1-198BF6389A0E}" srcOrd="6" destOrd="0" presId="urn:microsoft.com/office/officeart/2005/8/layout/vList5"/>
    <dgm:cxn modelId="{C23A121A-B6F6-4A05-A97A-06161E049FEB}" type="presParOf" srcId="{55A3365B-CF51-4E81-ABF1-198BF6389A0E}" destId="{6BFDEA20-D4AA-45CC-B93F-B06B905AF8B6}" srcOrd="0" destOrd="0" presId="urn:microsoft.com/office/officeart/2005/8/layout/vList5"/>
    <dgm:cxn modelId="{FE982A10-72EB-4B0E-BC76-530AB856BBA4}" type="presParOf" srcId="{55A3365B-CF51-4E81-ABF1-198BF6389A0E}" destId="{D60BC7CC-B1EE-4471-9D56-1C36DACA1FF4}" srcOrd="1" destOrd="0" presId="urn:microsoft.com/office/officeart/2005/8/layout/vList5"/>
    <dgm:cxn modelId="{2C021FAA-177E-4AE7-8354-CABF62C7E50B}" type="presParOf" srcId="{5F562DB8-BC76-4426-875A-3AEBDEE63B5B}" destId="{3F9F6B98-52FB-4F61-B0D9-9B1D62197527}" srcOrd="7" destOrd="0" presId="urn:microsoft.com/office/officeart/2005/8/layout/vList5"/>
    <dgm:cxn modelId="{A9FDB6C9-9B72-44A5-8D31-A7F4F857B057}" type="presParOf" srcId="{5F562DB8-BC76-4426-875A-3AEBDEE63B5B}" destId="{15F1FEF6-1C6B-49DC-9672-16138B4AE606}" srcOrd="8" destOrd="0" presId="urn:microsoft.com/office/officeart/2005/8/layout/vList5"/>
    <dgm:cxn modelId="{3E800C38-EF79-4A12-AC0D-EC86AE6C850E}" type="presParOf" srcId="{15F1FEF6-1C6B-49DC-9672-16138B4AE606}" destId="{184D4B4E-3BAE-4E3E-B33E-1BA0558B1679}" srcOrd="0" destOrd="0" presId="urn:microsoft.com/office/officeart/2005/8/layout/vList5"/>
    <dgm:cxn modelId="{D47720FA-C2D7-487F-9174-27EF67FD74C5}" type="presParOf" srcId="{15F1FEF6-1C6B-49DC-9672-16138B4AE606}" destId="{04E8DF4C-EBF3-40D3-9583-FDF6DA79A077}" srcOrd="1" destOrd="0" presId="urn:microsoft.com/office/officeart/2005/8/layout/vList5"/>
    <dgm:cxn modelId="{3CE4B287-0511-4C4C-BABA-4D6FD8870DF2}" type="presParOf" srcId="{5F562DB8-BC76-4426-875A-3AEBDEE63B5B}" destId="{C20C5AA6-180D-4FDA-8D89-600594E7E55D}" srcOrd="9" destOrd="0" presId="urn:microsoft.com/office/officeart/2005/8/layout/vList5"/>
    <dgm:cxn modelId="{7F7ABEE4-A99C-455C-A2AD-8251BBCE31EC}" type="presParOf" srcId="{5F562DB8-BC76-4426-875A-3AEBDEE63B5B}" destId="{3F2D2366-694E-40E8-84C7-EA9B7C2D2B58}" srcOrd="10" destOrd="0" presId="urn:microsoft.com/office/officeart/2005/8/layout/vList5"/>
    <dgm:cxn modelId="{627108DA-B839-4479-A413-2B302910D03B}" type="presParOf" srcId="{3F2D2366-694E-40E8-84C7-EA9B7C2D2B58}" destId="{E73D7A98-9CF9-4AB6-A5FD-A336326E39B3}" srcOrd="0" destOrd="0" presId="urn:microsoft.com/office/officeart/2005/8/layout/vList5"/>
    <dgm:cxn modelId="{A0111AE6-21D2-4296-9CD7-990DF6423318}" type="presParOf" srcId="{3F2D2366-694E-40E8-84C7-EA9B7C2D2B58}" destId="{5249AC70-DD8A-41F4-AB3D-963196DCBB69}" srcOrd="1" destOrd="0" presId="urn:microsoft.com/office/officeart/2005/8/layout/vList5"/>
    <dgm:cxn modelId="{DD5E286D-EFE6-4688-B4B8-DDEA97A3F7D3}" type="presParOf" srcId="{5F562DB8-BC76-4426-875A-3AEBDEE63B5B}" destId="{94EB9781-3AB5-4B52-9913-5C175D1B25BA}" srcOrd="11" destOrd="0" presId="urn:microsoft.com/office/officeart/2005/8/layout/vList5"/>
    <dgm:cxn modelId="{BDBA6D63-AE0B-427D-9A67-16BE01266A2F}" type="presParOf" srcId="{5F562DB8-BC76-4426-875A-3AEBDEE63B5B}" destId="{20D63A65-913E-4ECE-B9A3-D4F9D8CB8A6B}" srcOrd="12" destOrd="0" presId="urn:microsoft.com/office/officeart/2005/8/layout/vList5"/>
    <dgm:cxn modelId="{1AEB8EBE-7414-4F2F-8C37-EB30DD58CA6C}" type="presParOf" srcId="{20D63A65-913E-4ECE-B9A3-D4F9D8CB8A6B}" destId="{839F389D-A35D-4646-A99F-B2020C78FB5E}" srcOrd="0" destOrd="0" presId="urn:microsoft.com/office/officeart/2005/8/layout/vList5"/>
    <dgm:cxn modelId="{700433E1-A047-485D-8B4B-AED61A75D9A7}" type="presParOf" srcId="{20D63A65-913E-4ECE-B9A3-D4F9D8CB8A6B}" destId="{B174765D-0133-45C2-979F-8593353CF792}" srcOrd="1" destOrd="0" presId="urn:microsoft.com/office/officeart/2005/8/layout/vList5"/>
    <dgm:cxn modelId="{AAECAB55-CB66-449C-86A7-FEEF2E39B078}" type="presParOf" srcId="{5F562DB8-BC76-4426-875A-3AEBDEE63B5B}" destId="{213BC259-1A80-43D8-996A-88A95EA68029}" srcOrd="13" destOrd="0" presId="urn:microsoft.com/office/officeart/2005/8/layout/vList5"/>
    <dgm:cxn modelId="{941EBBED-B1C4-4F99-96A4-70B3F956A164}" type="presParOf" srcId="{5F562DB8-BC76-4426-875A-3AEBDEE63B5B}" destId="{C3E6C57F-E2F1-4D16-8C63-D716F1C6178C}" srcOrd="14" destOrd="0" presId="urn:microsoft.com/office/officeart/2005/8/layout/vList5"/>
    <dgm:cxn modelId="{60056417-FEBE-4D94-957E-8CCE9FA952F3}" type="presParOf" srcId="{C3E6C57F-E2F1-4D16-8C63-D716F1C6178C}" destId="{C361975B-E54E-4B99-99DE-FB14113F7040}" srcOrd="0" destOrd="0" presId="urn:microsoft.com/office/officeart/2005/8/layout/vList5"/>
    <dgm:cxn modelId="{F3F1FB85-3F40-4F7A-856D-4396F8F2047C}" type="presParOf" srcId="{C3E6C57F-E2F1-4D16-8C63-D716F1C6178C}" destId="{403D8A7B-9882-468A-9564-19188350FFE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1FEF5D-E07B-4ABD-87DF-82637CBBD6C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65FAA50-E269-4908-B62D-685D7B6B4B6F}">
      <dgm:prSet phldrT="[Text]"/>
      <dgm:spPr/>
      <dgm:t>
        <a:bodyPr/>
        <a:lstStyle/>
        <a:p>
          <a:r>
            <a:rPr lang="en-US" dirty="0"/>
            <a:t>Uses direct sequence spread spectrum (DSSS) modulation.</a:t>
          </a:r>
        </a:p>
      </dgm:t>
    </dgm:pt>
    <dgm:pt modelId="{4EDF18C6-39EE-48FF-A3AE-9934D532DB74}" type="parTrans" cxnId="{CDA04C92-E8A8-4083-A341-DA0B46C90179}">
      <dgm:prSet/>
      <dgm:spPr/>
      <dgm:t>
        <a:bodyPr/>
        <a:lstStyle/>
        <a:p>
          <a:endParaRPr lang="en-US"/>
        </a:p>
      </dgm:t>
    </dgm:pt>
    <dgm:pt modelId="{694AB9D6-696A-4AD3-9BF5-181E63E63226}" type="sibTrans" cxnId="{CDA04C92-E8A8-4083-A341-DA0B46C90179}">
      <dgm:prSet/>
      <dgm:spPr/>
      <dgm:t>
        <a:bodyPr/>
        <a:lstStyle/>
        <a:p>
          <a:endParaRPr lang="en-US"/>
        </a:p>
      </dgm:t>
    </dgm:pt>
    <dgm:pt modelId="{F0E0BCD9-B9F1-4EA4-A9AA-DCC36CAAB030}">
      <dgm:prSet phldrT="[Text]"/>
      <dgm:spPr/>
      <dgm:t>
        <a:bodyPr/>
        <a:lstStyle/>
        <a:p>
          <a:r>
            <a:rPr lang="en-US" dirty="0"/>
            <a:t>Power consumption is minimized due to infrequently occurring very short packet transmissions with low duty cycle (&lt;1%).</a:t>
          </a:r>
        </a:p>
      </dgm:t>
    </dgm:pt>
    <dgm:pt modelId="{0AD7747B-8483-4C5B-A779-F382431EDDF4}" type="parTrans" cxnId="{5EDA8863-96F5-4F7D-A214-84B13801EFFD}">
      <dgm:prSet/>
      <dgm:spPr/>
      <dgm:t>
        <a:bodyPr/>
        <a:lstStyle/>
        <a:p>
          <a:endParaRPr lang="en-US"/>
        </a:p>
      </dgm:t>
    </dgm:pt>
    <dgm:pt modelId="{AD74C527-9512-4276-95E9-8F4D22EE7B7C}" type="sibTrans" cxnId="{5EDA8863-96F5-4F7D-A214-84B13801EFFD}">
      <dgm:prSet/>
      <dgm:spPr/>
      <dgm:t>
        <a:bodyPr/>
        <a:lstStyle/>
        <a:p>
          <a:endParaRPr lang="en-US"/>
        </a:p>
      </dgm:t>
    </dgm:pt>
    <dgm:pt modelId="{FA287463-C72C-4837-B320-3D3E8CD43690}">
      <dgm:prSet/>
      <dgm:spPr/>
      <dgm:t>
        <a:bodyPr/>
        <a:lstStyle/>
        <a:p>
          <a:r>
            <a:rPr lang="en-US" dirty="0"/>
            <a:t>Highly tolerant of noise and interference and offers link reliability improvement mechanisms.</a:t>
          </a:r>
        </a:p>
      </dgm:t>
    </dgm:pt>
    <dgm:pt modelId="{D88D3B62-59DD-402C-B7A1-63BEB40DD774}" type="parTrans" cxnId="{BB56A65B-5F15-4796-808E-79014B3C1DBA}">
      <dgm:prSet/>
      <dgm:spPr/>
      <dgm:t>
        <a:bodyPr/>
        <a:lstStyle/>
        <a:p>
          <a:endParaRPr lang="en-US"/>
        </a:p>
      </dgm:t>
    </dgm:pt>
    <dgm:pt modelId="{3294B214-CCC9-4506-BDA6-463AE2629793}" type="sibTrans" cxnId="{BB56A65B-5F15-4796-808E-79014B3C1DBA}">
      <dgm:prSet/>
      <dgm:spPr/>
      <dgm:t>
        <a:bodyPr/>
        <a:lstStyle/>
        <a:p>
          <a:endParaRPr lang="en-US"/>
        </a:p>
      </dgm:t>
    </dgm:pt>
    <dgm:pt modelId="{A22165B7-B24B-490B-B6BB-7E350AFFECA5}">
      <dgm:prSet/>
      <dgm:spPr/>
      <dgm:t>
        <a:bodyPr/>
        <a:lstStyle/>
        <a:p>
          <a:r>
            <a:rPr lang="en-US"/>
            <a:t>Low‐speed versions use Binary Phase Shift Keying (BPSK).</a:t>
          </a:r>
          <a:endParaRPr lang="en-US" dirty="0"/>
        </a:p>
      </dgm:t>
    </dgm:pt>
    <dgm:pt modelId="{D75DE5CC-0C13-433D-B8D7-26E5370A5525}" type="parTrans" cxnId="{9AABFDA3-6086-401F-8910-F12546FE2784}">
      <dgm:prSet/>
      <dgm:spPr/>
      <dgm:t>
        <a:bodyPr/>
        <a:lstStyle/>
        <a:p>
          <a:endParaRPr lang="en-US"/>
        </a:p>
      </dgm:t>
    </dgm:pt>
    <dgm:pt modelId="{5973491C-4094-4165-9051-20B3E24F928F}" type="sibTrans" cxnId="{9AABFDA3-6086-401F-8910-F12546FE2784}">
      <dgm:prSet/>
      <dgm:spPr/>
      <dgm:t>
        <a:bodyPr/>
        <a:lstStyle/>
        <a:p>
          <a:endParaRPr lang="en-US"/>
        </a:p>
      </dgm:t>
    </dgm:pt>
    <dgm:pt modelId="{9D5ED890-0E55-4C2D-8035-B183A5492717}">
      <dgm:prSet/>
      <dgm:spPr/>
      <dgm:t>
        <a:bodyPr/>
        <a:lstStyle/>
        <a:p>
          <a:r>
            <a:rPr lang="en-US"/>
            <a:t>High data‐rate versions use offset‐quadrature phase‐shift keying (O‐QPSK).</a:t>
          </a:r>
          <a:endParaRPr lang="en-US" dirty="0"/>
        </a:p>
      </dgm:t>
    </dgm:pt>
    <dgm:pt modelId="{E3D45D36-4FC9-47E8-9DF9-C5D017121DDD}" type="parTrans" cxnId="{2CC10659-BD53-4EF6-A02E-A89A46BFB9B8}">
      <dgm:prSet/>
      <dgm:spPr/>
      <dgm:t>
        <a:bodyPr/>
        <a:lstStyle/>
        <a:p>
          <a:endParaRPr lang="en-US"/>
        </a:p>
      </dgm:t>
    </dgm:pt>
    <dgm:pt modelId="{3BC8660E-9821-4A84-AF69-5778C39F66A5}" type="sibTrans" cxnId="{2CC10659-BD53-4EF6-A02E-A89A46BFB9B8}">
      <dgm:prSet/>
      <dgm:spPr/>
      <dgm:t>
        <a:bodyPr/>
        <a:lstStyle/>
        <a:p>
          <a:endParaRPr lang="en-US"/>
        </a:p>
      </dgm:t>
    </dgm:pt>
    <dgm:pt modelId="{66AF100D-7C15-4BC3-84E7-AF169FE12DD5}">
      <dgm:prSet/>
      <dgm:spPr/>
      <dgm:t>
        <a:bodyPr/>
        <a:lstStyle/>
        <a:p>
          <a:r>
            <a:rPr lang="en-US" dirty="0"/>
            <a:t>Uses carrier sense multiple access with collision avoidance (CSMA‐CA) for channel access.</a:t>
          </a:r>
        </a:p>
      </dgm:t>
    </dgm:pt>
    <dgm:pt modelId="{1C56C786-D78E-4E8A-B6BA-8C9470E8E1A8}" type="parTrans" cxnId="{8478C945-AF37-43B3-B1D1-58D51DE1E5EE}">
      <dgm:prSet/>
      <dgm:spPr/>
      <dgm:t>
        <a:bodyPr/>
        <a:lstStyle/>
        <a:p>
          <a:endParaRPr lang="en-US"/>
        </a:p>
      </dgm:t>
    </dgm:pt>
    <dgm:pt modelId="{938D3D92-156B-4A77-9284-D6D8B472A558}" type="sibTrans" cxnId="{8478C945-AF37-43B3-B1D1-58D51DE1E5EE}">
      <dgm:prSet/>
      <dgm:spPr/>
      <dgm:t>
        <a:bodyPr/>
        <a:lstStyle/>
        <a:p>
          <a:endParaRPr lang="en-US"/>
        </a:p>
      </dgm:t>
    </dgm:pt>
    <dgm:pt modelId="{20941945-58A3-4515-B394-AEDAFC4A7C91}">
      <dgm:prSet/>
      <dgm:spPr/>
      <dgm:t>
        <a:bodyPr/>
        <a:lstStyle/>
        <a:p>
          <a:r>
            <a:rPr lang="en-US" dirty="0"/>
            <a:t>Multiplexing allows multiple users or nodes interference‐free access to the same channel at different times.</a:t>
          </a:r>
        </a:p>
      </dgm:t>
    </dgm:pt>
    <dgm:pt modelId="{CCFB9279-8BF1-456B-8837-E05C1A985ADB}" type="parTrans" cxnId="{1666B620-3E74-4F1D-BD25-3D835E68F7EF}">
      <dgm:prSet/>
      <dgm:spPr/>
      <dgm:t>
        <a:bodyPr/>
        <a:lstStyle/>
        <a:p>
          <a:endParaRPr lang="en-US"/>
        </a:p>
      </dgm:t>
    </dgm:pt>
    <dgm:pt modelId="{A8989D91-5728-46B3-951E-542686339F3E}" type="sibTrans" cxnId="{1666B620-3E74-4F1D-BD25-3D835E68F7EF}">
      <dgm:prSet/>
      <dgm:spPr/>
      <dgm:t>
        <a:bodyPr/>
        <a:lstStyle/>
        <a:p>
          <a:endParaRPr lang="en-US"/>
        </a:p>
      </dgm:t>
    </dgm:pt>
    <dgm:pt modelId="{86466463-9D9B-40FE-B5F5-5FE4C6CCF06C}">
      <dgm:prSet/>
      <dgm:spPr/>
      <dgm:t>
        <a:bodyPr/>
        <a:lstStyle/>
        <a:p>
          <a:r>
            <a:rPr lang="en-US"/>
            <a:t>Transmission, for most cases, is Line of Sight (LOS).</a:t>
          </a:r>
          <a:endParaRPr lang="en-US" dirty="0"/>
        </a:p>
      </dgm:t>
    </dgm:pt>
    <dgm:pt modelId="{0A8B1BBC-89CE-4AEE-96EA-4B60DA862494}" type="parTrans" cxnId="{72F1BFF7-16FA-4948-89C1-8FF839C7385C}">
      <dgm:prSet/>
      <dgm:spPr/>
      <dgm:t>
        <a:bodyPr/>
        <a:lstStyle/>
        <a:p>
          <a:endParaRPr lang="en-US"/>
        </a:p>
      </dgm:t>
    </dgm:pt>
    <dgm:pt modelId="{3C9FEFAF-3DC9-4FE4-9B73-9D7C200E97A9}" type="sibTrans" cxnId="{72F1BFF7-16FA-4948-89C1-8FF839C7385C}">
      <dgm:prSet/>
      <dgm:spPr/>
      <dgm:t>
        <a:bodyPr/>
        <a:lstStyle/>
        <a:p>
          <a:endParaRPr lang="en-US"/>
        </a:p>
      </dgm:t>
    </dgm:pt>
    <dgm:pt modelId="{557B768A-4605-49DF-AEFF-22A62F6982CA}">
      <dgm:prSet/>
      <dgm:spPr/>
      <dgm:t>
        <a:bodyPr/>
        <a:lstStyle/>
        <a:p>
          <a:r>
            <a:rPr lang="en-US" dirty="0"/>
            <a:t>Standard transmission range varies between 10m to 75m.</a:t>
          </a:r>
        </a:p>
      </dgm:t>
    </dgm:pt>
    <dgm:pt modelId="{2F560B0B-5970-4691-B32A-0C3028675DDB}" type="parTrans" cxnId="{5400F3D8-2FB6-4931-B0F4-49828A699730}">
      <dgm:prSet/>
      <dgm:spPr/>
      <dgm:t>
        <a:bodyPr/>
        <a:lstStyle/>
        <a:p>
          <a:endParaRPr lang="en-US"/>
        </a:p>
      </dgm:t>
    </dgm:pt>
    <dgm:pt modelId="{F8A57024-9B54-4B58-8CDF-04C706087932}" type="sibTrans" cxnId="{5400F3D8-2FB6-4931-B0F4-49828A699730}">
      <dgm:prSet/>
      <dgm:spPr/>
      <dgm:t>
        <a:bodyPr/>
        <a:lstStyle/>
        <a:p>
          <a:endParaRPr lang="en-US"/>
        </a:p>
      </dgm:t>
    </dgm:pt>
    <dgm:pt modelId="{7CA71614-6FCF-4944-A730-8309B531716C}">
      <dgm:prSet/>
      <dgm:spPr/>
      <dgm:t>
        <a:bodyPr/>
        <a:lstStyle/>
        <a:p>
          <a:r>
            <a:rPr lang="en-US" dirty="0"/>
            <a:t>Best case transmission range achieved outdoors can be upto1000m.</a:t>
          </a:r>
        </a:p>
      </dgm:t>
    </dgm:pt>
    <dgm:pt modelId="{8F69C168-94C1-4535-9F0B-F758C7A8D7EA}" type="parTrans" cxnId="{C53C22BA-3918-47D3-962E-6872C3165F4D}">
      <dgm:prSet/>
      <dgm:spPr/>
      <dgm:t>
        <a:bodyPr/>
        <a:lstStyle/>
        <a:p>
          <a:endParaRPr lang="en-US"/>
        </a:p>
      </dgm:t>
    </dgm:pt>
    <dgm:pt modelId="{DDD0385B-2A7B-4BB9-A1E2-BE47F6723E9A}" type="sibTrans" cxnId="{C53C22BA-3918-47D3-962E-6872C3165F4D}">
      <dgm:prSet/>
      <dgm:spPr/>
      <dgm:t>
        <a:bodyPr/>
        <a:lstStyle/>
        <a:p>
          <a:endParaRPr lang="en-US"/>
        </a:p>
      </dgm:t>
    </dgm:pt>
    <dgm:pt modelId="{457E0A83-84EE-4131-8170-DA20437272CF}">
      <dgm:prSet/>
      <dgm:spPr/>
      <dgm:t>
        <a:bodyPr/>
        <a:lstStyle/>
        <a:p>
          <a:r>
            <a:rPr lang="en-US" dirty="0"/>
            <a:t>Networking topologies defined are ‐ </a:t>
          </a:r>
        </a:p>
        <a:p>
          <a:r>
            <a:rPr lang="en-US" dirty="0"/>
            <a:t>Star, and Mesh.</a:t>
          </a:r>
        </a:p>
      </dgm:t>
    </dgm:pt>
    <dgm:pt modelId="{5BB347B0-B819-4BF4-AEB3-BF1A83C66F89}" type="parTrans" cxnId="{25E075D2-F696-46EF-AA73-986E5113A180}">
      <dgm:prSet/>
      <dgm:spPr/>
      <dgm:t>
        <a:bodyPr/>
        <a:lstStyle/>
        <a:p>
          <a:endParaRPr lang="en-US"/>
        </a:p>
      </dgm:t>
    </dgm:pt>
    <dgm:pt modelId="{4CA3DBAB-303E-449E-8FD4-AB1E739C207C}" type="sibTrans" cxnId="{25E075D2-F696-46EF-AA73-986E5113A180}">
      <dgm:prSet/>
      <dgm:spPr/>
      <dgm:t>
        <a:bodyPr/>
        <a:lstStyle/>
        <a:p>
          <a:endParaRPr lang="en-US"/>
        </a:p>
      </dgm:t>
    </dgm:pt>
    <dgm:pt modelId="{6A08754E-7FE1-4D19-9B66-34AB533C720B}" type="pres">
      <dgm:prSet presAssocID="{251FEF5D-E07B-4ABD-87DF-82637CBBD6C7}" presName="diagram" presStyleCnt="0">
        <dgm:presLayoutVars>
          <dgm:dir/>
          <dgm:resizeHandles val="exact"/>
        </dgm:presLayoutVars>
      </dgm:prSet>
      <dgm:spPr/>
    </dgm:pt>
    <dgm:pt modelId="{05AF3038-0528-4E81-9F38-21D07B37F539}" type="pres">
      <dgm:prSet presAssocID="{065FAA50-E269-4908-B62D-685D7B6B4B6F}" presName="node" presStyleLbl="node1" presStyleIdx="0" presStyleCnt="11">
        <dgm:presLayoutVars>
          <dgm:bulletEnabled val="1"/>
        </dgm:presLayoutVars>
      </dgm:prSet>
      <dgm:spPr/>
    </dgm:pt>
    <dgm:pt modelId="{DF27519C-7E54-4B7A-9AA0-FF55E21AF5EF}" type="pres">
      <dgm:prSet presAssocID="{694AB9D6-696A-4AD3-9BF5-181E63E63226}" presName="sibTrans" presStyleCnt="0"/>
      <dgm:spPr/>
    </dgm:pt>
    <dgm:pt modelId="{69169318-7437-4A51-9A58-6A7E1EAFC31F}" type="pres">
      <dgm:prSet presAssocID="{FA287463-C72C-4837-B320-3D3E8CD43690}" presName="node" presStyleLbl="node1" presStyleIdx="1" presStyleCnt="11">
        <dgm:presLayoutVars>
          <dgm:bulletEnabled val="1"/>
        </dgm:presLayoutVars>
      </dgm:prSet>
      <dgm:spPr/>
    </dgm:pt>
    <dgm:pt modelId="{F96B7D35-0651-4A60-8309-24777BAA1075}" type="pres">
      <dgm:prSet presAssocID="{3294B214-CCC9-4506-BDA6-463AE2629793}" presName="sibTrans" presStyleCnt="0"/>
      <dgm:spPr/>
    </dgm:pt>
    <dgm:pt modelId="{7E9BB57B-0679-4FAC-9D3A-BE269D92BBAD}" type="pres">
      <dgm:prSet presAssocID="{A22165B7-B24B-490B-B6BB-7E350AFFECA5}" presName="node" presStyleLbl="node1" presStyleIdx="2" presStyleCnt="11">
        <dgm:presLayoutVars>
          <dgm:bulletEnabled val="1"/>
        </dgm:presLayoutVars>
      </dgm:prSet>
      <dgm:spPr/>
    </dgm:pt>
    <dgm:pt modelId="{059CAA70-56B9-43A6-8D0B-0E71B1983486}" type="pres">
      <dgm:prSet presAssocID="{5973491C-4094-4165-9051-20B3E24F928F}" presName="sibTrans" presStyleCnt="0"/>
      <dgm:spPr/>
    </dgm:pt>
    <dgm:pt modelId="{6DCB1599-F02C-41C2-A2A9-9696A1A7B3C6}" type="pres">
      <dgm:prSet presAssocID="{9D5ED890-0E55-4C2D-8035-B183A5492717}" presName="node" presStyleLbl="node1" presStyleIdx="3" presStyleCnt="11">
        <dgm:presLayoutVars>
          <dgm:bulletEnabled val="1"/>
        </dgm:presLayoutVars>
      </dgm:prSet>
      <dgm:spPr/>
    </dgm:pt>
    <dgm:pt modelId="{A885152B-7098-4B92-B738-E06C3D11D494}" type="pres">
      <dgm:prSet presAssocID="{3BC8660E-9821-4A84-AF69-5778C39F66A5}" presName="sibTrans" presStyleCnt="0"/>
      <dgm:spPr/>
    </dgm:pt>
    <dgm:pt modelId="{0A213656-EA5F-4A2C-BEF8-85151F39C8F0}" type="pres">
      <dgm:prSet presAssocID="{66AF100D-7C15-4BC3-84E7-AF169FE12DD5}" presName="node" presStyleLbl="node1" presStyleIdx="4" presStyleCnt="11">
        <dgm:presLayoutVars>
          <dgm:bulletEnabled val="1"/>
        </dgm:presLayoutVars>
      </dgm:prSet>
      <dgm:spPr/>
    </dgm:pt>
    <dgm:pt modelId="{55F74AC0-3CEF-4528-ADB0-DDFEE7F999C4}" type="pres">
      <dgm:prSet presAssocID="{938D3D92-156B-4A77-9284-D6D8B472A558}" presName="sibTrans" presStyleCnt="0"/>
      <dgm:spPr/>
    </dgm:pt>
    <dgm:pt modelId="{3F755208-2C01-4B12-A255-49FEFD2CAA9B}" type="pres">
      <dgm:prSet presAssocID="{20941945-58A3-4515-B394-AEDAFC4A7C91}" presName="node" presStyleLbl="node1" presStyleIdx="5" presStyleCnt="11">
        <dgm:presLayoutVars>
          <dgm:bulletEnabled val="1"/>
        </dgm:presLayoutVars>
      </dgm:prSet>
      <dgm:spPr/>
    </dgm:pt>
    <dgm:pt modelId="{2BD3ACB3-BBA3-4E9B-9CC8-5D87F0C6484E}" type="pres">
      <dgm:prSet presAssocID="{A8989D91-5728-46B3-951E-542686339F3E}" presName="sibTrans" presStyleCnt="0"/>
      <dgm:spPr/>
    </dgm:pt>
    <dgm:pt modelId="{2367086B-6C1E-4EE6-A998-BB2C5606E8C5}" type="pres">
      <dgm:prSet presAssocID="{F0E0BCD9-B9F1-4EA4-A9AA-DCC36CAAB030}" presName="node" presStyleLbl="node1" presStyleIdx="6" presStyleCnt="11">
        <dgm:presLayoutVars>
          <dgm:bulletEnabled val="1"/>
        </dgm:presLayoutVars>
      </dgm:prSet>
      <dgm:spPr/>
    </dgm:pt>
    <dgm:pt modelId="{ACE64BFF-609E-4077-BB9F-9DCAF993165A}" type="pres">
      <dgm:prSet presAssocID="{AD74C527-9512-4276-95E9-8F4D22EE7B7C}" presName="sibTrans" presStyleCnt="0"/>
      <dgm:spPr/>
    </dgm:pt>
    <dgm:pt modelId="{D1FB1265-AD4E-46E8-B0C0-B0E95D4A1C75}" type="pres">
      <dgm:prSet presAssocID="{86466463-9D9B-40FE-B5F5-5FE4C6CCF06C}" presName="node" presStyleLbl="node1" presStyleIdx="7" presStyleCnt="11">
        <dgm:presLayoutVars>
          <dgm:bulletEnabled val="1"/>
        </dgm:presLayoutVars>
      </dgm:prSet>
      <dgm:spPr/>
    </dgm:pt>
    <dgm:pt modelId="{EDB002AF-B908-4BCE-8DD9-161708462E21}" type="pres">
      <dgm:prSet presAssocID="{3C9FEFAF-3DC9-4FE4-9B73-9D7C200E97A9}" presName="sibTrans" presStyleCnt="0"/>
      <dgm:spPr/>
    </dgm:pt>
    <dgm:pt modelId="{FA6B3145-4496-433A-BCED-F5AFFDF3F3B0}" type="pres">
      <dgm:prSet presAssocID="{557B768A-4605-49DF-AEFF-22A62F6982CA}" presName="node" presStyleLbl="node1" presStyleIdx="8" presStyleCnt="11">
        <dgm:presLayoutVars>
          <dgm:bulletEnabled val="1"/>
        </dgm:presLayoutVars>
      </dgm:prSet>
      <dgm:spPr/>
    </dgm:pt>
    <dgm:pt modelId="{870CD795-852A-4DD6-BADB-1F651D45F439}" type="pres">
      <dgm:prSet presAssocID="{F8A57024-9B54-4B58-8CDF-04C706087932}" presName="sibTrans" presStyleCnt="0"/>
      <dgm:spPr/>
    </dgm:pt>
    <dgm:pt modelId="{8112D8C7-B2D2-46EC-BCFA-48D4F50A7BEA}" type="pres">
      <dgm:prSet presAssocID="{7CA71614-6FCF-4944-A730-8309B531716C}" presName="node" presStyleLbl="node1" presStyleIdx="9" presStyleCnt="11">
        <dgm:presLayoutVars>
          <dgm:bulletEnabled val="1"/>
        </dgm:presLayoutVars>
      </dgm:prSet>
      <dgm:spPr/>
    </dgm:pt>
    <dgm:pt modelId="{0F7D9513-7669-4C4F-9E32-51137C5585BA}" type="pres">
      <dgm:prSet presAssocID="{DDD0385B-2A7B-4BB9-A1E2-BE47F6723E9A}" presName="sibTrans" presStyleCnt="0"/>
      <dgm:spPr/>
    </dgm:pt>
    <dgm:pt modelId="{0BFB0981-6E89-456E-A766-CBBE78F1E1A0}" type="pres">
      <dgm:prSet presAssocID="{457E0A83-84EE-4131-8170-DA20437272CF}" presName="node" presStyleLbl="node1" presStyleIdx="10" presStyleCnt="11">
        <dgm:presLayoutVars>
          <dgm:bulletEnabled val="1"/>
        </dgm:presLayoutVars>
      </dgm:prSet>
      <dgm:spPr/>
    </dgm:pt>
  </dgm:ptLst>
  <dgm:cxnLst>
    <dgm:cxn modelId="{400F0E01-A186-43EB-BD4B-610530679FA4}" type="presOf" srcId="{FA287463-C72C-4837-B320-3D3E8CD43690}" destId="{69169318-7437-4A51-9A58-6A7E1EAFC31F}" srcOrd="0" destOrd="0" presId="urn:microsoft.com/office/officeart/2005/8/layout/default"/>
    <dgm:cxn modelId="{175B0016-7B9E-4CD5-8734-1AE68F99D5B5}" type="presOf" srcId="{A22165B7-B24B-490B-B6BB-7E350AFFECA5}" destId="{7E9BB57B-0679-4FAC-9D3A-BE269D92BBAD}" srcOrd="0" destOrd="0" presId="urn:microsoft.com/office/officeart/2005/8/layout/default"/>
    <dgm:cxn modelId="{1666B620-3E74-4F1D-BD25-3D835E68F7EF}" srcId="{251FEF5D-E07B-4ABD-87DF-82637CBBD6C7}" destId="{20941945-58A3-4515-B394-AEDAFC4A7C91}" srcOrd="5" destOrd="0" parTransId="{CCFB9279-8BF1-456B-8837-E05C1A985ADB}" sibTransId="{A8989D91-5728-46B3-951E-542686339F3E}"/>
    <dgm:cxn modelId="{EDE93B27-6E2D-46AF-8AF1-CACC8C862DDF}" type="presOf" srcId="{065FAA50-E269-4908-B62D-685D7B6B4B6F}" destId="{05AF3038-0528-4E81-9F38-21D07B37F539}" srcOrd="0" destOrd="0" presId="urn:microsoft.com/office/officeart/2005/8/layout/default"/>
    <dgm:cxn modelId="{F830AE37-5473-452E-9311-3FEA8E3D6C92}" type="presOf" srcId="{7CA71614-6FCF-4944-A730-8309B531716C}" destId="{8112D8C7-B2D2-46EC-BCFA-48D4F50A7BEA}" srcOrd="0" destOrd="0" presId="urn:microsoft.com/office/officeart/2005/8/layout/default"/>
    <dgm:cxn modelId="{5530CF3A-431F-4076-8FAA-73586DF4FFC3}" type="presOf" srcId="{251FEF5D-E07B-4ABD-87DF-82637CBBD6C7}" destId="{6A08754E-7FE1-4D19-9B66-34AB533C720B}" srcOrd="0" destOrd="0" presId="urn:microsoft.com/office/officeart/2005/8/layout/default"/>
    <dgm:cxn modelId="{BB56A65B-5F15-4796-808E-79014B3C1DBA}" srcId="{251FEF5D-E07B-4ABD-87DF-82637CBBD6C7}" destId="{FA287463-C72C-4837-B320-3D3E8CD43690}" srcOrd="1" destOrd="0" parTransId="{D88D3B62-59DD-402C-B7A1-63BEB40DD774}" sibTransId="{3294B214-CCC9-4506-BDA6-463AE2629793}"/>
    <dgm:cxn modelId="{5EDA8863-96F5-4F7D-A214-84B13801EFFD}" srcId="{251FEF5D-E07B-4ABD-87DF-82637CBBD6C7}" destId="{F0E0BCD9-B9F1-4EA4-A9AA-DCC36CAAB030}" srcOrd="6" destOrd="0" parTransId="{0AD7747B-8483-4C5B-A779-F382431EDDF4}" sibTransId="{AD74C527-9512-4276-95E9-8F4D22EE7B7C}"/>
    <dgm:cxn modelId="{8478C945-AF37-43B3-B1D1-58D51DE1E5EE}" srcId="{251FEF5D-E07B-4ABD-87DF-82637CBBD6C7}" destId="{66AF100D-7C15-4BC3-84E7-AF169FE12DD5}" srcOrd="4" destOrd="0" parTransId="{1C56C786-D78E-4E8A-B6BA-8C9470E8E1A8}" sibTransId="{938D3D92-156B-4A77-9284-D6D8B472A558}"/>
    <dgm:cxn modelId="{5BE6C86C-E732-4B1C-8983-87CE00F969E3}" type="presOf" srcId="{457E0A83-84EE-4131-8170-DA20437272CF}" destId="{0BFB0981-6E89-456E-A766-CBBE78F1E1A0}" srcOrd="0" destOrd="0" presId="urn:microsoft.com/office/officeart/2005/8/layout/default"/>
    <dgm:cxn modelId="{2CC10659-BD53-4EF6-A02E-A89A46BFB9B8}" srcId="{251FEF5D-E07B-4ABD-87DF-82637CBBD6C7}" destId="{9D5ED890-0E55-4C2D-8035-B183A5492717}" srcOrd="3" destOrd="0" parTransId="{E3D45D36-4FC9-47E8-9DF9-C5D017121DDD}" sibTransId="{3BC8660E-9821-4A84-AF69-5778C39F66A5}"/>
    <dgm:cxn modelId="{A920C67E-9247-4013-A98E-797D99989455}" type="presOf" srcId="{F0E0BCD9-B9F1-4EA4-A9AA-DCC36CAAB030}" destId="{2367086B-6C1E-4EE6-A998-BB2C5606E8C5}" srcOrd="0" destOrd="0" presId="urn:microsoft.com/office/officeart/2005/8/layout/default"/>
    <dgm:cxn modelId="{A3CD1988-D182-4632-8EA1-3E21857D5EA9}" type="presOf" srcId="{9D5ED890-0E55-4C2D-8035-B183A5492717}" destId="{6DCB1599-F02C-41C2-A2A9-9696A1A7B3C6}" srcOrd="0" destOrd="0" presId="urn:microsoft.com/office/officeart/2005/8/layout/default"/>
    <dgm:cxn modelId="{CDA04C92-E8A8-4083-A341-DA0B46C90179}" srcId="{251FEF5D-E07B-4ABD-87DF-82637CBBD6C7}" destId="{065FAA50-E269-4908-B62D-685D7B6B4B6F}" srcOrd="0" destOrd="0" parTransId="{4EDF18C6-39EE-48FF-A3AE-9934D532DB74}" sibTransId="{694AB9D6-696A-4AD3-9BF5-181E63E63226}"/>
    <dgm:cxn modelId="{9AABFDA3-6086-401F-8910-F12546FE2784}" srcId="{251FEF5D-E07B-4ABD-87DF-82637CBBD6C7}" destId="{A22165B7-B24B-490B-B6BB-7E350AFFECA5}" srcOrd="2" destOrd="0" parTransId="{D75DE5CC-0C13-433D-B8D7-26E5370A5525}" sibTransId="{5973491C-4094-4165-9051-20B3E24F928F}"/>
    <dgm:cxn modelId="{C53C22BA-3918-47D3-962E-6872C3165F4D}" srcId="{251FEF5D-E07B-4ABD-87DF-82637CBBD6C7}" destId="{7CA71614-6FCF-4944-A730-8309B531716C}" srcOrd="9" destOrd="0" parTransId="{8F69C168-94C1-4535-9F0B-F758C7A8D7EA}" sibTransId="{DDD0385B-2A7B-4BB9-A1E2-BE47F6723E9A}"/>
    <dgm:cxn modelId="{1BB540BA-9C7F-4C0D-99D8-9D8EB8E4C2D8}" type="presOf" srcId="{20941945-58A3-4515-B394-AEDAFC4A7C91}" destId="{3F755208-2C01-4B12-A255-49FEFD2CAA9B}" srcOrd="0" destOrd="0" presId="urn:microsoft.com/office/officeart/2005/8/layout/default"/>
    <dgm:cxn modelId="{917F68BB-C423-420E-AA52-D82EB65DB19B}" type="presOf" srcId="{66AF100D-7C15-4BC3-84E7-AF169FE12DD5}" destId="{0A213656-EA5F-4A2C-BEF8-85151F39C8F0}" srcOrd="0" destOrd="0" presId="urn:microsoft.com/office/officeart/2005/8/layout/default"/>
    <dgm:cxn modelId="{25E075D2-F696-46EF-AA73-986E5113A180}" srcId="{251FEF5D-E07B-4ABD-87DF-82637CBBD6C7}" destId="{457E0A83-84EE-4131-8170-DA20437272CF}" srcOrd="10" destOrd="0" parTransId="{5BB347B0-B819-4BF4-AEB3-BF1A83C66F89}" sibTransId="{4CA3DBAB-303E-449E-8FD4-AB1E739C207C}"/>
    <dgm:cxn modelId="{6C94D8D3-56F8-47D3-B361-B743C2E1D624}" type="presOf" srcId="{557B768A-4605-49DF-AEFF-22A62F6982CA}" destId="{FA6B3145-4496-433A-BCED-F5AFFDF3F3B0}" srcOrd="0" destOrd="0" presId="urn:microsoft.com/office/officeart/2005/8/layout/default"/>
    <dgm:cxn modelId="{5400F3D8-2FB6-4931-B0F4-49828A699730}" srcId="{251FEF5D-E07B-4ABD-87DF-82637CBBD6C7}" destId="{557B768A-4605-49DF-AEFF-22A62F6982CA}" srcOrd="8" destOrd="0" parTransId="{2F560B0B-5970-4691-B32A-0C3028675DDB}" sibTransId="{F8A57024-9B54-4B58-8CDF-04C706087932}"/>
    <dgm:cxn modelId="{840514E6-EC90-451E-828E-76C8E0317222}" type="presOf" srcId="{86466463-9D9B-40FE-B5F5-5FE4C6CCF06C}" destId="{D1FB1265-AD4E-46E8-B0C0-B0E95D4A1C75}" srcOrd="0" destOrd="0" presId="urn:microsoft.com/office/officeart/2005/8/layout/default"/>
    <dgm:cxn modelId="{72F1BFF7-16FA-4948-89C1-8FF839C7385C}" srcId="{251FEF5D-E07B-4ABD-87DF-82637CBBD6C7}" destId="{86466463-9D9B-40FE-B5F5-5FE4C6CCF06C}" srcOrd="7" destOrd="0" parTransId="{0A8B1BBC-89CE-4AEE-96EA-4B60DA862494}" sibTransId="{3C9FEFAF-3DC9-4FE4-9B73-9D7C200E97A9}"/>
    <dgm:cxn modelId="{A778FCD9-E2BB-44CC-A5C6-6F20C81F08BD}" type="presParOf" srcId="{6A08754E-7FE1-4D19-9B66-34AB533C720B}" destId="{05AF3038-0528-4E81-9F38-21D07B37F539}" srcOrd="0" destOrd="0" presId="urn:microsoft.com/office/officeart/2005/8/layout/default"/>
    <dgm:cxn modelId="{6538DC85-46FB-4DE5-BAE2-96C9F1F1E7BA}" type="presParOf" srcId="{6A08754E-7FE1-4D19-9B66-34AB533C720B}" destId="{DF27519C-7E54-4B7A-9AA0-FF55E21AF5EF}" srcOrd="1" destOrd="0" presId="urn:microsoft.com/office/officeart/2005/8/layout/default"/>
    <dgm:cxn modelId="{635FFEF5-771D-48A2-A248-A83542259CD1}" type="presParOf" srcId="{6A08754E-7FE1-4D19-9B66-34AB533C720B}" destId="{69169318-7437-4A51-9A58-6A7E1EAFC31F}" srcOrd="2" destOrd="0" presId="urn:microsoft.com/office/officeart/2005/8/layout/default"/>
    <dgm:cxn modelId="{305C1826-85D5-4875-A3DD-D320EFF441FE}" type="presParOf" srcId="{6A08754E-7FE1-4D19-9B66-34AB533C720B}" destId="{F96B7D35-0651-4A60-8309-24777BAA1075}" srcOrd="3" destOrd="0" presId="urn:microsoft.com/office/officeart/2005/8/layout/default"/>
    <dgm:cxn modelId="{E71188F0-A580-44E2-AF3C-460AC0472A0B}" type="presParOf" srcId="{6A08754E-7FE1-4D19-9B66-34AB533C720B}" destId="{7E9BB57B-0679-4FAC-9D3A-BE269D92BBAD}" srcOrd="4" destOrd="0" presId="urn:microsoft.com/office/officeart/2005/8/layout/default"/>
    <dgm:cxn modelId="{22358E0F-C431-4373-A350-23061D98250A}" type="presParOf" srcId="{6A08754E-7FE1-4D19-9B66-34AB533C720B}" destId="{059CAA70-56B9-43A6-8D0B-0E71B1983486}" srcOrd="5" destOrd="0" presId="urn:microsoft.com/office/officeart/2005/8/layout/default"/>
    <dgm:cxn modelId="{F2BF10EF-F041-4B7C-8D71-137578184968}" type="presParOf" srcId="{6A08754E-7FE1-4D19-9B66-34AB533C720B}" destId="{6DCB1599-F02C-41C2-A2A9-9696A1A7B3C6}" srcOrd="6" destOrd="0" presId="urn:microsoft.com/office/officeart/2005/8/layout/default"/>
    <dgm:cxn modelId="{7B4020CE-D809-4E41-B370-7229F176CFF7}" type="presParOf" srcId="{6A08754E-7FE1-4D19-9B66-34AB533C720B}" destId="{A885152B-7098-4B92-B738-E06C3D11D494}" srcOrd="7" destOrd="0" presId="urn:microsoft.com/office/officeart/2005/8/layout/default"/>
    <dgm:cxn modelId="{EDDCA00E-63A4-4D75-B4A6-9DCDCE23DBA9}" type="presParOf" srcId="{6A08754E-7FE1-4D19-9B66-34AB533C720B}" destId="{0A213656-EA5F-4A2C-BEF8-85151F39C8F0}" srcOrd="8" destOrd="0" presId="urn:microsoft.com/office/officeart/2005/8/layout/default"/>
    <dgm:cxn modelId="{ED3866C5-3699-4E71-B3D8-3F9D893A815E}" type="presParOf" srcId="{6A08754E-7FE1-4D19-9B66-34AB533C720B}" destId="{55F74AC0-3CEF-4528-ADB0-DDFEE7F999C4}" srcOrd="9" destOrd="0" presId="urn:microsoft.com/office/officeart/2005/8/layout/default"/>
    <dgm:cxn modelId="{C9B6ADD6-C89F-4230-99EF-2EBD7ABF9098}" type="presParOf" srcId="{6A08754E-7FE1-4D19-9B66-34AB533C720B}" destId="{3F755208-2C01-4B12-A255-49FEFD2CAA9B}" srcOrd="10" destOrd="0" presId="urn:microsoft.com/office/officeart/2005/8/layout/default"/>
    <dgm:cxn modelId="{34FD89C2-155B-458C-AEB5-E0DD268F6543}" type="presParOf" srcId="{6A08754E-7FE1-4D19-9B66-34AB533C720B}" destId="{2BD3ACB3-BBA3-4E9B-9CC8-5D87F0C6484E}" srcOrd="11" destOrd="0" presId="urn:microsoft.com/office/officeart/2005/8/layout/default"/>
    <dgm:cxn modelId="{F8B448A1-EA84-4F3D-93D8-0FBDB45F33E2}" type="presParOf" srcId="{6A08754E-7FE1-4D19-9B66-34AB533C720B}" destId="{2367086B-6C1E-4EE6-A998-BB2C5606E8C5}" srcOrd="12" destOrd="0" presId="urn:microsoft.com/office/officeart/2005/8/layout/default"/>
    <dgm:cxn modelId="{A2E375BB-3D0F-4E75-AA4E-E57FE18F3A3E}" type="presParOf" srcId="{6A08754E-7FE1-4D19-9B66-34AB533C720B}" destId="{ACE64BFF-609E-4077-BB9F-9DCAF993165A}" srcOrd="13" destOrd="0" presId="urn:microsoft.com/office/officeart/2005/8/layout/default"/>
    <dgm:cxn modelId="{B651CAED-44D4-471D-92D8-4677477F5E7C}" type="presParOf" srcId="{6A08754E-7FE1-4D19-9B66-34AB533C720B}" destId="{D1FB1265-AD4E-46E8-B0C0-B0E95D4A1C75}" srcOrd="14" destOrd="0" presId="urn:microsoft.com/office/officeart/2005/8/layout/default"/>
    <dgm:cxn modelId="{30D73189-A91A-48FF-8330-61BE7E9F3444}" type="presParOf" srcId="{6A08754E-7FE1-4D19-9B66-34AB533C720B}" destId="{EDB002AF-B908-4BCE-8DD9-161708462E21}" srcOrd="15" destOrd="0" presId="urn:microsoft.com/office/officeart/2005/8/layout/default"/>
    <dgm:cxn modelId="{4CDBF686-1270-4895-9726-3204C56773B9}" type="presParOf" srcId="{6A08754E-7FE1-4D19-9B66-34AB533C720B}" destId="{FA6B3145-4496-433A-BCED-F5AFFDF3F3B0}" srcOrd="16" destOrd="0" presId="urn:microsoft.com/office/officeart/2005/8/layout/default"/>
    <dgm:cxn modelId="{88A024FD-F5E0-486B-80F5-042AC4E2F07F}" type="presParOf" srcId="{6A08754E-7FE1-4D19-9B66-34AB533C720B}" destId="{870CD795-852A-4DD6-BADB-1F651D45F439}" srcOrd="17" destOrd="0" presId="urn:microsoft.com/office/officeart/2005/8/layout/default"/>
    <dgm:cxn modelId="{55302FD3-F340-4D3C-887F-D687CB0AFE5C}" type="presParOf" srcId="{6A08754E-7FE1-4D19-9B66-34AB533C720B}" destId="{8112D8C7-B2D2-46EC-BCFA-48D4F50A7BEA}" srcOrd="18" destOrd="0" presId="urn:microsoft.com/office/officeart/2005/8/layout/default"/>
    <dgm:cxn modelId="{6011C93D-2EA3-405A-8891-F61903BC8187}" type="presParOf" srcId="{6A08754E-7FE1-4D19-9B66-34AB533C720B}" destId="{0F7D9513-7669-4C4F-9E32-51137C5585BA}" srcOrd="19" destOrd="0" presId="urn:microsoft.com/office/officeart/2005/8/layout/default"/>
    <dgm:cxn modelId="{A44B540A-52C1-4A6E-A88A-EA956D01AB5F}" type="presParOf" srcId="{6A08754E-7FE1-4D19-9B66-34AB533C720B}" destId="{0BFB0981-6E89-456E-A766-CBBE78F1E1A0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66B60D-8ABD-4F35-91B1-7BA0DAD3A869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68E491-A672-4372-9123-323846CB1CFA}">
      <dgm:prSet phldrT="[Text]"/>
      <dgm:spPr/>
      <dgm:t>
        <a:bodyPr/>
        <a:lstStyle/>
        <a:p>
          <a:r>
            <a:rPr lang="en-US" dirty="0"/>
            <a:t>A/B</a:t>
          </a:r>
        </a:p>
      </dgm:t>
    </dgm:pt>
    <dgm:pt modelId="{F0272D4B-3C0D-4A17-8CB8-C2EF16D36080}" type="parTrans" cxnId="{03D7B4EB-7553-4482-8F87-80E47BA0E409}">
      <dgm:prSet/>
      <dgm:spPr/>
      <dgm:t>
        <a:bodyPr/>
        <a:lstStyle/>
        <a:p>
          <a:endParaRPr lang="en-US"/>
        </a:p>
      </dgm:t>
    </dgm:pt>
    <dgm:pt modelId="{0C36CE27-EB01-4A1C-A6FE-82247C390DB1}" type="sibTrans" cxnId="{03D7B4EB-7553-4482-8F87-80E47BA0E409}">
      <dgm:prSet/>
      <dgm:spPr/>
      <dgm:t>
        <a:bodyPr/>
        <a:lstStyle/>
        <a:p>
          <a:endParaRPr lang="en-US"/>
        </a:p>
      </dgm:t>
    </dgm:pt>
    <dgm:pt modelId="{9A33A0F2-FED8-4769-BC8D-67E3C7301FDC}">
      <dgm:prSet phldrT="[Text]"/>
      <dgm:spPr/>
      <dgm:t>
        <a:bodyPr/>
        <a:lstStyle/>
        <a:p>
          <a:r>
            <a:rPr lang="en-US" dirty="0"/>
            <a:t>C</a:t>
          </a:r>
        </a:p>
      </dgm:t>
    </dgm:pt>
    <dgm:pt modelId="{E9C55193-46C9-47CE-B753-CADCCA9DC498}" type="parTrans" cxnId="{EAF0B2CC-2C87-41AB-9D68-F02007617589}">
      <dgm:prSet/>
      <dgm:spPr/>
      <dgm:t>
        <a:bodyPr/>
        <a:lstStyle/>
        <a:p>
          <a:endParaRPr lang="en-US"/>
        </a:p>
      </dgm:t>
    </dgm:pt>
    <dgm:pt modelId="{1BD92860-9050-4FEB-A015-73D09D476F6C}" type="sibTrans" cxnId="{EAF0B2CC-2C87-41AB-9D68-F02007617589}">
      <dgm:prSet/>
      <dgm:spPr/>
      <dgm:t>
        <a:bodyPr/>
        <a:lstStyle/>
        <a:p>
          <a:endParaRPr lang="en-US"/>
        </a:p>
      </dgm:t>
    </dgm:pt>
    <dgm:pt modelId="{A185BA56-72E8-46F7-8994-1E72D2944E29}">
      <dgm:prSet phldrT="[Text]"/>
      <dgm:spPr/>
      <dgm:t>
        <a:bodyPr/>
        <a:lstStyle/>
        <a:p>
          <a:r>
            <a:rPr lang="en-US" dirty="0"/>
            <a:t>D</a:t>
          </a:r>
        </a:p>
      </dgm:t>
    </dgm:pt>
    <dgm:pt modelId="{A84229B8-E714-479D-905B-F99BE143407D}" type="parTrans" cxnId="{1387DA82-0BBD-4AD0-BCFC-76BECCB09E0E}">
      <dgm:prSet/>
      <dgm:spPr/>
      <dgm:t>
        <a:bodyPr/>
        <a:lstStyle/>
        <a:p>
          <a:endParaRPr lang="en-US"/>
        </a:p>
      </dgm:t>
    </dgm:pt>
    <dgm:pt modelId="{8A4362E4-776C-407F-BFCB-52F1738BD9D2}" type="sibTrans" cxnId="{1387DA82-0BBD-4AD0-BCFC-76BECCB09E0E}">
      <dgm:prSet/>
      <dgm:spPr/>
      <dgm:t>
        <a:bodyPr/>
        <a:lstStyle/>
        <a:p>
          <a:endParaRPr lang="en-US"/>
        </a:p>
      </dgm:t>
    </dgm:pt>
    <dgm:pt modelId="{FA96220A-0167-4556-989F-8D4C42EF2EA4}">
      <dgm:prSet phldrT="[Text]"/>
      <dgm:spPr/>
      <dgm:t>
        <a:bodyPr/>
        <a:lstStyle/>
        <a:p>
          <a:r>
            <a:rPr lang="en-US" dirty="0"/>
            <a:t>E</a:t>
          </a:r>
        </a:p>
      </dgm:t>
    </dgm:pt>
    <dgm:pt modelId="{7D5D75F4-A1E6-4B71-A99C-070D85F18179}" type="parTrans" cxnId="{7AF9CF6E-FCEE-4F20-9D7D-DAED36865552}">
      <dgm:prSet/>
      <dgm:spPr/>
      <dgm:t>
        <a:bodyPr/>
        <a:lstStyle/>
        <a:p>
          <a:endParaRPr lang="en-US"/>
        </a:p>
      </dgm:t>
    </dgm:pt>
    <dgm:pt modelId="{3FE9DFB6-9B0C-4824-AAB9-6964D7B7A0F5}" type="sibTrans" cxnId="{7AF9CF6E-FCEE-4F20-9D7D-DAED36865552}">
      <dgm:prSet/>
      <dgm:spPr/>
      <dgm:t>
        <a:bodyPr/>
        <a:lstStyle/>
        <a:p>
          <a:endParaRPr lang="en-US"/>
        </a:p>
      </dgm:t>
    </dgm:pt>
    <dgm:pt modelId="{78D2BDBC-06AE-4F50-AFED-AE83F30ECE04}">
      <dgm:prSet phldrT="[Text]"/>
      <dgm:spPr/>
      <dgm:t>
        <a:bodyPr/>
        <a:lstStyle/>
        <a:p>
          <a:r>
            <a:rPr lang="en-US" dirty="0"/>
            <a:t>F</a:t>
          </a:r>
        </a:p>
      </dgm:t>
    </dgm:pt>
    <dgm:pt modelId="{3DF77E99-06DC-4808-B8F7-53CD96D45AA6}" type="parTrans" cxnId="{2380635A-FF26-49A7-8A63-C6D60E686D0F}">
      <dgm:prSet/>
      <dgm:spPr/>
      <dgm:t>
        <a:bodyPr/>
        <a:lstStyle/>
        <a:p>
          <a:endParaRPr lang="en-US"/>
        </a:p>
      </dgm:t>
    </dgm:pt>
    <dgm:pt modelId="{29DC2675-88D5-4775-AC53-69366FA6D6CD}" type="sibTrans" cxnId="{2380635A-FF26-49A7-8A63-C6D60E686D0F}">
      <dgm:prSet/>
      <dgm:spPr/>
      <dgm:t>
        <a:bodyPr/>
        <a:lstStyle/>
        <a:p>
          <a:endParaRPr lang="en-US"/>
        </a:p>
      </dgm:t>
    </dgm:pt>
    <dgm:pt modelId="{2C843101-C5D5-4084-B0CA-FBF7E81DE878}">
      <dgm:prSet phldrT="[Text]"/>
      <dgm:spPr/>
      <dgm:t>
        <a:bodyPr/>
        <a:lstStyle/>
        <a:p>
          <a:r>
            <a:rPr lang="en-US" dirty="0"/>
            <a:t>Base version</a:t>
          </a:r>
        </a:p>
      </dgm:t>
    </dgm:pt>
    <dgm:pt modelId="{FC01935A-F7B2-452A-A257-C58494036826}" type="parTrans" cxnId="{53D6CDD4-C6E4-4E42-97A5-0DE4A1F147C8}">
      <dgm:prSet/>
      <dgm:spPr/>
      <dgm:t>
        <a:bodyPr/>
        <a:lstStyle/>
        <a:p>
          <a:endParaRPr lang="en-US"/>
        </a:p>
      </dgm:t>
    </dgm:pt>
    <dgm:pt modelId="{2500AD71-8C27-4A29-996C-B765C0C0948F}" type="sibTrans" cxnId="{53D6CDD4-C6E4-4E42-97A5-0DE4A1F147C8}">
      <dgm:prSet/>
      <dgm:spPr/>
      <dgm:t>
        <a:bodyPr/>
        <a:lstStyle/>
        <a:p>
          <a:endParaRPr lang="en-US"/>
        </a:p>
      </dgm:t>
    </dgm:pt>
    <dgm:pt modelId="{95F4B93E-1CF5-404A-BAB7-43F54A7B33B7}">
      <dgm:prSet phldrT="[Text]"/>
      <dgm:spPr/>
      <dgm:t>
        <a:bodyPr/>
        <a:lstStyle/>
        <a:p>
          <a:r>
            <a:rPr lang="en-US" dirty="0"/>
            <a:t>For China</a:t>
          </a:r>
        </a:p>
      </dgm:t>
    </dgm:pt>
    <dgm:pt modelId="{E47DB47F-EBB8-459E-95C6-694C362C8768}" type="parTrans" cxnId="{FA029346-82B2-4E21-91EF-D7D420BB248F}">
      <dgm:prSet/>
      <dgm:spPr/>
      <dgm:t>
        <a:bodyPr/>
        <a:lstStyle/>
        <a:p>
          <a:endParaRPr lang="en-US"/>
        </a:p>
      </dgm:t>
    </dgm:pt>
    <dgm:pt modelId="{D60FACDB-9115-48F5-A4F2-A9E551422C2F}" type="sibTrans" cxnId="{FA029346-82B2-4E21-91EF-D7D420BB248F}">
      <dgm:prSet/>
      <dgm:spPr/>
      <dgm:t>
        <a:bodyPr/>
        <a:lstStyle/>
        <a:p>
          <a:endParaRPr lang="en-US"/>
        </a:p>
      </dgm:t>
    </dgm:pt>
    <dgm:pt modelId="{D66D1DC6-3E31-4144-AB73-6B224B5D2FE0}">
      <dgm:prSet phldrT="[Text]"/>
      <dgm:spPr/>
      <dgm:t>
        <a:bodyPr/>
        <a:lstStyle/>
        <a:p>
          <a:r>
            <a:rPr lang="en-US" dirty="0"/>
            <a:t>For Japan</a:t>
          </a:r>
        </a:p>
      </dgm:t>
    </dgm:pt>
    <dgm:pt modelId="{2FEF97B8-CB95-4E23-BC96-8CECD2B0B749}" type="parTrans" cxnId="{5B883997-83DB-4B38-AB92-4FD1A2E75B65}">
      <dgm:prSet/>
      <dgm:spPr/>
      <dgm:t>
        <a:bodyPr/>
        <a:lstStyle/>
        <a:p>
          <a:endParaRPr lang="en-US"/>
        </a:p>
      </dgm:t>
    </dgm:pt>
    <dgm:pt modelId="{CE731D92-894B-46AF-9B55-D0B794575323}" type="sibTrans" cxnId="{5B883997-83DB-4B38-AB92-4FD1A2E75B65}">
      <dgm:prSet/>
      <dgm:spPr/>
      <dgm:t>
        <a:bodyPr/>
        <a:lstStyle/>
        <a:p>
          <a:endParaRPr lang="en-US"/>
        </a:p>
      </dgm:t>
    </dgm:pt>
    <dgm:pt modelId="{DBD781EC-7ED5-4FFB-9BAC-4FE9E2C8F986}">
      <dgm:prSet phldrT="[Text]"/>
      <dgm:spPr/>
      <dgm:t>
        <a:bodyPr/>
        <a:lstStyle/>
        <a:p>
          <a:r>
            <a:rPr lang="en-US" dirty="0"/>
            <a:t>Industrial applications</a:t>
          </a:r>
        </a:p>
      </dgm:t>
    </dgm:pt>
    <dgm:pt modelId="{E2C1183A-CE30-467D-9746-049BC7F8EB78}" type="parTrans" cxnId="{B5935ECB-08E1-49A9-BAD6-233C413AEEF9}">
      <dgm:prSet/>
      <dgm:spPr/>
      <dgm:t>
        <a:bodyPr/>
        <a:lstStyle/>
        <a:p>
          <a:endParaRPr lang="en-US"/>
        </a:p>
      </dgm:t>
    </dgm:pt>
    <dgm:pt modelId="{B892C234-B924-4772-B4B9-355068E569A7}" type="sibTrans" cxnId="{B5935ECB-08E1-49A9-BAD6-233C413AEEF9}">
      <dgm:prSet/>
      <dgm:spPr/>
      <dgm:t>
        <a:bodyPr/>
        <a:lstStyle/>
        <a:p>
          <a:endParaRPr lang="en-US"/>
        </a:p>
      </dgm:t>
    </dgm:pt>
    <dgm:pt modelId="{6F6387B5-4E7C-4B27-9CD6-3B194BBBBDDF}">
      <dgm:prSet phldrT="[Text]"/>
      <dgm:spPr/>
      <dgm:t>
        <a:bodyPr/>
        <a:lstStyle/>
        <a:p>
          <a:r>
            <a:rPr lang="en-US" dirty="0"/>
            <a:t>Active RFID uses</a:t>
          </a:r>
        </a:p>
      </dgm:t>
    </dgm:pt>
    <dgm:pt modelId="{6510657D-C997-4278-853B-7D4C2743DB05}" type="parTrans" cxnId="{4DDB232B-550B-4460-A865-E9EE0054E275}">
      <dgm:prSet/>
      <dgm:spPr/>
      <dgm:t>
        <a:bodyPr/>
        <a:lstStyle/>
        <a:p>
          <a:endParaRPr lang="en-US"/>
        </a:p>
      </dgm:t>
    </dgm:pt>
    <dgm:pt modelId="{5E25DD8D-5F30-4AC1-89A4-520A67347014}" type="sibTrans" cxnId="{4DDB232B-550B-4460-A865-E9EE0054E275}">
      <dgm:prSet/>
      <dgm:spPr/>
      <dgm:t>
        <a:bodyPr/>
        <a:lstStyle/>
        <a:p>
          <a:endParaRPr lang="en-US"/>
        </a:p>
      </dgm:t>
    </dgm:pt>
    <dgm:pt modelId="{DAC05FA4-E62B-4452-BEC3-AC04260BE498}">
      <dgm:prSet phldrT="[Text]"/>
      <dgm:spPr/>
      <dgm:t>
        <a:bodyPr/>
        <a:lstStyle/>
        <a:p>
          <a:r>
            <a:rPr lang="en-US" dirty="0"/>
            <a:t>G</a:t>
          </a:r>
        </a:p>
      </dgm:t>
    </dgm:pt>
    <dgm:pt modelId="{9DFA3A85-481F-4CDC-94F7-E2CEBE804312}" type="parTrans" cxnId="{F2D56E83-8DFC-47DD-8D5A-F6086E457127}">
      <dgm:prSet/>
      <dgm:spPr/>
      <dgm:t>
        <a:bodyPr/>
        <a:lstStyle/>
        <a:p>
          <a:endParaRPr lang="en-US"/>
        </a:p>
      </dgm:t>
    </dgm:pt>
    <dgm:pt modelId="{D6BAE1CB-31E6-475E-83CA-55A1DA372DB2}" type="sibTrans" cxnId="{F2D56E83-8DFC-47DD-8D5A-F6086E457127}">
      <dgm:prSet/>
      <dgm:spPr/>
      <dgm:t>
        <a:bodyPr/>
        <a:lstStyle/>
        <a:p>
          <a:endParaRPr lang="en-US"/>
        </a:p>
      </dgm:t>
    </dgm:pt>
    <dgm:pt modelId="{39628F64-04BE-4EE3-917D-2E4EE69E3DF7}">
      <dgm:prSet phldrT="[Text]"/>
      <dgm:spPr/>
      <dgm:t>
        <a:bodyPr/>
        <a:lstStyle/>
        <a:p>
          <a:r>
            <a:rPr lang="en-US" dirty="0"/>
            <a:t>Smart utility networks (Smart Grids)</a:t>
          </a:r>
        </a:p>
      </dgm:t>
    </dgm:pt>
    <dgm:pt modelId="{57B6EF2B-9756-41E3-83B7-C9FB7A9DD4C5}" type="parTrans" cxnId="{51244732-F2DE-494A-88B8-CAE37F6BB8EA}">
      <dgm:prSet/>
      <dgm:spPr/>
      <dgm:t>
        <a:bodyPr/>
        <a:lstStyle/>
        <a:p>
          <a:endParaRPr lang="en-US"/>
        </a:p>
      </dgm:t>
    </dgm:pt>
    <dgm:pt modelId="{BDD9D171-0F93-495D-9E38-DDD05EBF89E4}" type="sibTrans" cxnId="{51244732-F2DE-494A-88B8-CAE37F6BB8EA}">
      <dgm:prSet/>
      <dgm:spPr/>
      <dgm:t>
        <a:bodyPr/>
        <a:lstStyle/>
        <a:p>
          <a:endParaRPr lang="en-US"/>
        </a:p>
      </dgm:t>
    </dgm:pt>
    <dgm:pt modelId="{81F78BF2-6243-424F-8C40-35E788E926A3}" type="pres">
      <dgm:prSet presAssocID="{4466B60D-8ABD-4F35-91B1-7BA0DAD3A869}" presName="Name0" presStyleCnt="0">
        <dgm:presLayoutVars>
          <dgm:dir/>
          <dgm:animLvl val="lvl"/>
          <dgm:resizeHandles val="exact"/>
        </dgm:presLayoutVars>
      </dgm:prSet>
      <dgm:spPr/>
    </dgm:pt>
    <dgm:pt modelId="{C40C09FF-E113-405B-AFC8-990435D322AD}" type="pres">
      <dgm:prSet presAssocID="{D568E491-A672-4372-9123-323846CB1CFA}" presName="linNode" presStyleCnt="0"/>
      <dgm:spPr/>
    </dgm:pt>
    <dgm:pt modelId="{685F9A4B-A433-4CBF-AB8E-6E6D6072F502}" type="pres">
      <dgm:prSet presAssocID="{D568E491-A672-4372-9123-323846CB1CFA}" presName="parTx" presStyleLbl="revTx" presStyleIdx="0" presStyleCnt="6">
        <dgm:presLayoutVars>
          <dgm:chMax val="1"/>
          <dgm:bulletEnabled val="1"/>
        </dgm:presLayoutVars>
      </dgm:prSet>
      <dgm:spPr/>
    </dgm:pt>
    <dgm:pt modelId="{81D129D7-13C1-4659-B2D3-46408B98773B}" type="pres">
      <dgm:prSet presAssocID="{D568E491-A672-4372-9123-323846CB1CFA}" presName="bracket" presStyleLbl="parChTrans1D1" presStyleIdx="0" presStyleCnt="6"/>
      <dgm:spPr/>
    </dgm:pt>
    <dgm:pt modelId="{7DD29AAC-C87B-4D45-9594-624E7D4AB489}" type="pres">
      <dgm:prSet presAssocID="{D568E491-A672-4372-9123-323846CB1CFA}" presName="spH" presStyleCnt="0"/>
      <dgm:spPr/>
    </dgm:pt>
    <dgm:pt modelId="{7A5FC4FE-B23B-4731-B8EA-70C9F896CF71}" type="pres">
      <dgm:prSet presAssocID="{D568E491-A672-4372-9123-323846CB1CFA}" presName="desTx" presStyleLbl="node1" presStyleIdx="0" presStyleCnt="6">
        <dgm:presLayoutVars>
          <dgm:bulletEnabled val="1"/>
        </dgm:presLayoutVars>
      </dgm:prSet>
      <dgm:spPr/>
    </dgm:pt>
    <dgm:pt modelId="{568C3CB6-9F74-49B5-A370-63A7CCEF5F7C}" type="pres">
      <dgm:prSet presAssocID="{0C36CE27-EB01-4A1C-A6FE-82247C390DB1}" presName="spV" presStyleCnt="0"/>
      <dgm:spPr/>
    </dgm:pt>
    <dgm:pt modelId="{70FAF833-2892-406E-881D-7EC1BF8F18E1}" type="pres">
      <dgm:prSet presAssocID="{9A33A0F2-FED8-4769-BC8D-67E3C7301FDC}" presName="linNode" presStyleCnt="0"/>
      <dgm:spPr/>
    </dgm:pt>
    <dgm:pt modelId="{EFAD5135-8C6E-48FD-BDF6-AD94C4F457E9}" type="pres">
      <dgm:prSet presAssocID="{9A33A0F2-FED8-4769-BC8D-67E3C7301FDC}" presName="parTx" presStyleLbl="revTx" presStyleIdx="1" presStyleCnt="6">
        <dgm:presLayoutVars>
          <dgm:chMax val="1"/>
          <dgm:bulletEnabled val="1"/>
        </dgm:presLayoutVars>
      </dgm:prSet>
      <dgm:spPr/>
    </dgm:pt>
    <dgm:pt modelId="{C5616B1C-CAD4-4818-B672-63AE7E73B171}" type="pres">
      <dgm:prSet presAssocID="{9A33A0F2-FED8-4769-BC8D-67E3C7301FDC}" presName="bracket" presStyleLbl="parChTrans1D1" presStyleIdx="1" presStyleCnt="6"/>
      <dgm:spPr/>
    </dgm:pt>
    <dgm:pt modelId="{CF6A59CB-AB0B-4F9A-8BC2-BDA6A42139BF}" type="pres">
      <dgm:prSet presAssocID="{9A33A0F2-FED8-4769-BC8D-67E3C7301FDC}" presName="spH" presStyleCnt="0"/>
      <dgm:spPr/>
    </dgm:pt>
    <dgm:pt modelId="{EFC7FAB5-77F6-4EE7-8BA1-C827FBEB3089}" type="pres">
      <dgm:prSet presAssocID="{9A33A0F2-FED8-4769-BC8D-67E3C7301FDC}" presName="desTx" presStyleLbl="node1" presStyleIdx="1" presStyleCnt="6">
        <dgm:presLayoutVars>
          <dgm:bulletEnabled val="1"/>
        </dgm:presLayoutVars>
      </dgm:prSet>
      <dgm:spPr/>
    </dgm:pt>
    <dgm:pt modelId="{0BCE243F-61DC-430F-9BA1-CD9D06130054}" type="pres">
      <dgm:prSet presAssocID="{1BD92860-9050-4FEB-A015-73D09D476F6C}" presName="spV" presStyleCnt="0"/>
      <dgm:spPr/>
    </dgm:pt>
    <dgm:pt modelId="{003009A4-E63B-4AD0-B601-485BE3548513}" type="pres">
      <dgm:prSet presAssocID="{A185BA56-72E8-46F7-8994-1E72D2944E29}" presName="linNode" presStyleCnt="0"/>
      <dgm:spPr/>
    </dgm:pt>
    <dgm:pt modelId="{3DD764B6-B269-4127-A9D3-AB224BE7A11F}" type="pres">
      <dgm:prSet presAssocID="{A185BA56-72E8-46F7-8994-1E72D2944E29}" presName="parTx" presStyleLbl="revTx" presStyleIdx="2" presStyleCnt="6">
        <dgm:presLayoutVars>
          <dgm:chMax val="1"/>
          <dgm:bulletEnabled val="1"/>
        </dgm:presLayoutVars>
      </dgm:prSet>
      <dgm:spPr/>
    </dgm:pt>
    <dgm:pt modelId="{A9327314-0056-4C16-A998-59F4B449CBF9}" type="pres">
      <dgm:prSet presAssocID="{A185BA56-72E8-46F7-8994-1E72D2944E29}" presName="bracket" presStyleLbl="parChTrans1D1" presStyleIdx="2" presStyleCnt="6"/>
      <dgm:spPr/>
    </dgm:pt>
    <dgm:pt modelId="{B92CD105-3551-4463-99B5-061B470B7E46}" type="pres">
      <dgm:prSet presAssocID="{A185BA56-72E8-46F7-8994-1E72D2944E29}" presName="spH" presStyleCnt="0"/>
      <dgm:spPr/>
    </dgm:pt>
    <dgm:pt modelId="{1FB5898D-1483-4EDD-84A2-4C882253D826}" type="pres">
      <dgm:prSet presAssocID="{A185BA56-72E8-46F7-8994-1E72D2944E29}" presName="desTx" presStyleLbl="node1" presStyleIdx="2" presStyleCnt="6">
        <dgm:presLayoutVars>
          <dgm:bulletEnabled val="1"/>
        </dgm:presLayoutVars>
      </dgm:prSet>
      <dgm:spPr/>
    </dgm:pt>
    <dgm:pt modelId="{6C519599-80A1-44DA-9522-5E0B0CE77C98}" type="pres">
      <dgm:prSet presAssocID="{8A4362E4-776C-407F-BFCB-52F1738BD9D2}" presName="spV" presStyleCnt="0"/>
      <dgm:spPr/>
    </dgm:pt>
    <dgm:pt modelId="{F090CB64-00B1-47BE-9657-BA8944A11F78}" type="pres">
      <dgm:prSet presAssocID="{FA96220A-0167-4556-989F-8D4C42EF2EA4}" presName="linNode" presStyleCnt="0"/>
      <dgm:spPr/>
    </dgm:pt>
    <dgm:pt modelId="{E2ACAE20-5321-4D94-8397-D4BE9377EE92}" type="pres">
      <dgm:prSet presAssocID="{FA96220A-0167-4556-989F-8D4C42EF2EA4}" presName="parTx" presStyleLbl="revTx" presStyleIdx="3" presStyleCnt="6">
        <dgm:presLayoutVars>
          <dgm:chMax val="1"/>
          <dgm:bulletEnabled val="1"/>
        </dgm:presLayoutVars>
      </dgm:prSet>
      <dgm:spPr/>
    </dgm:pt>
    <dgm:pt modelId="{C6B31F8F-E370-4E6C-8C02-DB16D23CFF13}" type="pres">
      <dgm:prSet presAssocID="{FA96220A-0167-4556-989F-8D4C42EF2EA4}" presName="bracket" presStyleLbl="parChTrans1D1" presStyleIdx="3" presStyleCnt="6"/>
      <dgm:spPr/>
    </dgm:pt>
    <dgm:pt modelId="{7E44A84D-806C-4C19-A972-4E2B1829A54B}" type="pres">
      <dgm:prSet presAssocID="{FA96220A-0167-4556-989F-8D4C42EF2EA4}" presName="spH" presStyleCnt="0"/>
      <dgm:spPr/>
    </dgm:pt>
    <dgm:pt modelId="{5200FA57-E885-473B-B543-BFBD86757E40}" type="pres">
      <dgm:prSet presAssocID="{FA96220A-0167-4556-989F-8D4C42EF2EA4}" presName="desTx" presStyleLbl="node1" presStyleIdx="3" presStyleCnt="6">
        <dgm:presLayoutVars>
          <dgm:bulletEnabled val="1"/>
        </dgm:presLayoutVars>
      </dgm:prSet>
      <dgm:spPr/>
    </dgm:pt>
    <dgm:pt modelId="{0C523E35-EE28-480C-930B-1D8FF59F322C}" type="pres">
      <dgm:prSet presAssocID="{3FE9DFB6-9B0C-4824-AAB9-6964D7B7A0F5}" presName="spV" presStyleCnt="0"/>
      <dgm:spPr/>
    </dgm:pt>
    <dgm:pt modelId="{7BA351FB-11B5-4234-9538-85881A9A30A5}" type="pres">
      <dgm:prSet presAssocID="{78D2BDBC-06AE-4F50-AFED-AE83F30ECE04}" presName="linNode" presStyleCnt="0"/>
      <dgm:spPr/>
    </dgm:pt>
    <dgm:pt modelId="{49D6A4D5-CE9F-4B1D-89E6-E7561396A577}" type="pres">
      <dgm:prSet presAssocID="{78D2BDBC-06AE-4F50-AFED-AE83F30ECE04}" presName="parTx" presStyleLbl="revTx" presStyleIdx="4" presStyleCnt="6">
        <dgm:presLayoutVars>
          <dgm:chMax val="1"/>
          <dgm:bulletEnabled val="1"/>
        </dgm:presLayoutVars>
      </dgm:prSet>
      <dgm:spPr/>
    </dgm:pt>
    <dgm:pt modelId="{DB12D130-DBBC-47AC-A77C-13BCD5914481}" type="pres">
      <dgm:prSet presAssocID="{78D2BDBC-06AE-4F50-AFED-AE83F30ECE04}" presName="bracket" presStyleLbl="parChTrans1D1" presStyleIdx="4" presStyleCnt="6"/>
      <dgm:spPr/>
    </dgm:pt>
    <dgm:pt modelId="{B4B65C1C-C61A-449B-BFFC-A68BE5A7785A}" type="pres">
      <dgm:prSet presAssocID="{78D2BDBC-06AE-4F50-AFED-AE83F30ECE04}" presName="spH" presStyleCnt="0"/>
      <dgm:spPr/>
    </dgm:pt>
    <dgm:pt modelId="{F650A0AF-F3DC-4AEA-BDD5-EAB2DE872077}" type="pres">
      <dgm:prSet presAssocID="{78D2BDBC-06AE-4F50-AFED-AE83F30ECE04}" presName="desTx" presStyleLbl="node1" presStyleIdx="4" presStyleCnt="6">
        <dgm:presLayoutVars>
          <dgm:bulletEnabled val="1"/>
        </dgm:presLayoutVars>
      </dgm:prSet>
      <dgm:spPr/>
    </dgm:pt>
    <dgm:pt modelId="{6BD8A018-2121-4A90-8D0A-A62D96E275B9}" type="pres">
      <dgm:prSet presAssocID="{29DC2675-88D5-4775-AC53-69366FA6D6CD}" presName="spV" presStyleCnt="0"/>
      <dgm:spPr/>
    </dgm:pt>
    <dgm:pt modelId="{EF860FFA-38C5-48DE-8894-9B6A98F4D244}" type="pres">
      <dgm:prSet presAssocID="{DAC05FA4-E62B-4452-BEC3-AC04260BE498}" presName="linNode" presStyleCnt="0"/>
      <dgm:spPr/>
    </dgm:pt>
    <dgm:pt modelId="{2A0BF3DB-41F1-445A-95C0-616AA004824E}" type="pres">
      <dgm:prSet presAssocID="{DAC05FA4-E62B-4452-BEC3-AC04260BE498}" presName="parTx" presStyleLbl="revTx" presStyleIdx="5" presStyleCnt="6">
        <dgm:presLayoutVars>
          <dgm:chMax val="1"/>
          <dgm:bulletEnabled val="1"/>
        </dgm:presLayoutVars>
      </dgm:prSet>
      <dgm:spPr/>
    </dgm:pt>
    <dgm:pt modelId="{EF33A012-9FC1-4993-9C95-228834FAE1DA}" type="pres">
      <dgm:prSet presAssocID="{DAC05FA4-E62B-4452-BEC3-AC04260BE498}" presName="bracket" presStyleLbl="parChTrans1D1" presStyleIdx="5" presStyleCnt="6"/>
      <dgm:spPr/>
    </dgm:pt>
    <dgm:pt modelId="{83538F46-E979-480A-91D8-DFA69562F1E9}" type="pres">
      <dgm:prSet presAssocID="{DAC05FA4-E62B-4452-BEC3-AC04260BE498}" presName="spH" presStyleCnt="0"/>
      <dgm:spPr/>
    </dgm:pt>
    <dgm:pt modelId="{B2265B98-8BDC-42A4-B0ED-D69150D11FE6}" type="pres">
      <dgm:prSet presAssocID="{DAC05FA4-E62B-4452-BEC3-AC04260BE498}" presName="desTx" presStyleLbl="node1" presStyleIdx="5" presStyleCnt="6">
        <dgm:presLayoutVars>
          <dgm:bulletEnabled val="1"/>
        </dgm:presLayoutVars>
      </dgm:prSet>
      <dgm:spPr/>
    </dgm:pt>
  </dgm:ptLst>
  <dgm:cxnLst>
    <dgm:cxn modelId="{5F0F3107-740C-48C2-B347-5FD2292651BD}" type="presOf" srcId="{6F6387B5-4E7C-4B27-9CD6-3B194BBBBDDF}" destId="{F650A0AF-F3DC-4AEA-BDD5-EAB2DE872077}" srcOrd="0" destOrd="0" presId="urn:diagrams.loki3.com/BracketList"/>
    <dgm:cxn modelId="{AEB87D0A-43CB-4528-8B1A-22435FB3F1AF}" type="presOf" srcId="{DAC05FA4-E62B-4452-BEC3-AC04260BE498}" destId="{2A0BF3DB-41F1-445A-95C0-616AA004824E}" srcOrd="0" destOrd="0" presId="urn:diagrams.loki3.com/BracketList"/>
    <dgm:cxn modelId="{2FF17C1D-1887-427E-A123-312D13CDD7BC}" type="presOf" srcId="{A185BA56-72E8-46F7-8994-1E72D2944E29}" destId="{3DD764B6-B269-4127-A9D3-AB224BE7A11F}" srcOrd="0" destOrd="0" presId="urn:diagrams.loki3.com/BracketList"/>
    <dgm:cxn modelId="{4DDB232B-550B-4460-A865-E9EE0054E275}" srcId="{78D2BDBC-06AE-4F50-AFED-AE83F30ECE04}" destId="{6F6387B5-4E7C-4B27-9CD6-3B194BBBBDDF}" srcOrd="0" destOrd="0" parTransId="{6510657D-C997-4278-853B-7D4C2743DB05}" sibTransId="{5E25DD8D-5F30-4AC1-89A4-520A67347014}"/>
    <dgm:cxn modelId="{A004A92C-521C-4DC1-9DCA-DA7F74983751}" type="presOf" srcId="{95F4B93E-1CF5-404A-BAB7-43F54A7B33B7}" destId="{EFC7FAB5-77F6-4EE7-8BA1-C827FBEB3089}" srcOrd="0" destOrd="0" presId="urn:diagrams.loki3.com/BracketList"/>
    <dgm:cxn modelId="{51244732-F2DE-494A-88B8-CAE37F6BB8EA}" srcId="{DAC05FA4-E62B-4452-BEC3-AC04260BE498}" destId="{39628F64-04BE-4EE3-917D-2E4EE69E3DF7}" srcOrd="0" destOrd="0" parTransId="{57B6EF2B-9756-41E3-83B7-C9FB7A9DD4C5}" sibTransId="{BDD9D171-0F93-495D-9E38-DDD05EBF89E4}"/>
    <dgm:cxn modelId="{A2F38F46-BF39-484F-B8D8-FA090794CE01}" type="presOf" srcId="{DBD781EC-7ED5-4FFB-9BAC-4FE9E2C8F986}" destId="{5200FA57-E885-473B-B543-BFBD86757E40}" srcOrd="0" destOrd="0" presId="urn:diagrams.loki3.com/BracketList"/>
    <dgm:cxn modelId="{FA029346-82B2-4E21-91EF-D7D420BB248F}" srcId="{9A33A0F2-FED8-4769-BC8D-67E3C7301FDC}" destId="{95F4B93E-1CF5-404A-BAB7-43F54A7B33B7}" srcOrd="0" destOrd="0" parTransId="{E47DB47F-EBB8-459E-95C6-694C362C8768}" sibTransId="{D60FACDB-9115-48F5-A4F2-A9E551422C2F}"/>
    <dgm:cxn modelId="{B9FF6B6B-7D9C-4106-BAFA-C27BAD5F8EAC}" type="presOf" srcId="{D66D1DC6-3E31-4144-AB73-6B224B5D2FE0}" destId="{1FB5898D-1483-4EDD-84A2-4C882253D826}" srcOrd="0" destOrd="0" presId="urn:diagrams.loki3.com/BracketList"/>
    <dgm:cxn modelId="{7AF9CF6E-FCEE-4F20-9D7D-DAED36865552}" srcId="{4466B60D-8ABD-4F35-91B1-7BA0DAD3A869}" destId="{FA96220A-0167-4556-989F-8D4C42EF2EA4}" srcOrd="3" destOrd="0" parTransId="{7D5D75F4-A1E6-4B71-A99C-070D85F18179}" sibTransId="{3FE9DFB6-9B0C-4824-AAB9-6964D7B7A0F5}"/>
    <dgm:cxn modelId="{22A58C70-C8F4-446C-B09E-15EB5F0C6EF2}" type="presOf" srcId="{FA96220A-0167-4556-989F-8D4C42EF2EA4}" destId="{E2ACAE20-5321-4D94-8397-D4BE9377EE92}" srcOrd="0" destOrd="0" presId="urn:diagrams.loki3.com/BracketList"/>
    <dgm:cxn modelId="{6D2CE672-AA47-4D16-A8EF-849B5B5D8954}" type="presOf" srcId="{39628F64-04BE-4EE3-917D-2E4EE69E3DF7}" destId="{B2265B98-8BDC-42A4-B0ED-D69150D11FE6}" srcOrd="0" destOrd="0" presId="urn:diagrams.loki3.com/BracketList"/>
    <dgm:cxn modelId="{F6304F75-8439-4CBA-880E-B87FE87C2AA4}" type="presOf" srcId="{78D2BDBC-06AE-4F50-AFED-AE83F30ECE04}" destId="{49D6A4D5-CE9F-4B1D-89E6-E7561396A577}" srcOrd="0" destOrd="0" presId="urn:diagrams.loki3.com/BracketList"/>
    <dgm:cxn modelId="{2380635A-FF26-49A7-8A63-C6D60E686D0F}" srcId="{4466B60D-8ABD-4F35-91B1-7BA0DAD3A869}" destId="{78D2BDBC-06AE-4F50-AFED-AE83F30ECE04}" srcOrd="4" destOrd="0" parTransId="{3DF77E99-06DC-4808-B8F7-53CD96D45AA6}" sibTransId="{29DC2675-88D5-4775-AC53-69366FA6D6CD}"/>
    <dgm:cxn modelId="{7BD9C982-B9EF-459E-B8D6-21008E0142F2}" type="presOf" srcId="{2C843101-C5D5-4084-B0CA-FBF7E81DE878}" destId="{7A5FC4FE-B23B-4731-B8EA-70C9F896CF71}" srcOrd="0" destOrd="0" presId="urn:diagrams.loki3.com/BracketList"/>
    <dgm:cxn modelId="{1387DA82-0BBD-4AD0-BCFC-76BECCB09E0E}" srcId="{4466B60D-8ABD-4F35-91B1-7BA0DAD3A869}" destId="{A185BA56-72E8-46F7-8994-1E72D2944E29}" srcOrd="2" destOrd="0" parTransId="{A84229B8-E714-479D-905B-F99BE143407D}" sibTransId="{8A4362E4-776C-407F-BFCB-52F1738BD9D2}"/>
    <dgm:cxn modelId="{F2D56E83-8DFC-47DD-8D5A-F6086E457127}" srcId="{4466B60D-8ABD-4F35-91B1-7BA0DAD3A869}" destId="{DAC05FA4-E62B-4452-BEC3-AC04260BE498}" srcOrd="5" destOrd="0" parTransId="{9DFA3A85-481F-4CDC-94F7-E2CEBE804312}" sibTransId="{D6BAE1CB-31E6-475E-83CA-55A1DA372DB2}"/>
    <dgm:cxn modelId="{5B883997-83DB-4B38-AB92-4FD1A2E75B65}" srcId="{A185BA56-72E8-46F7-8994-1E72D2944E29}" destId="{D66D1DC6-3E31-4144-AB73-6B224B5D2FE0}" srcOrd="0" destOrd="0" parTransId="{2FEF97B8-CB95-4E23-BC96-8CECD2B0B749}" sibTransId="{CE731D92-894B-46AF-9B55-D0B794575323}"/>
    <dgm:cxn modelId="{D01372B5-45B1-4594-A254-15CD5504C93C}" type="presOf" srcId="{9A33A0F2-FED8-4769-BC8D-67E3C7301FDC}" destId="{EFAD5135-8C6E-48FD-BDF6-AD94C4F457E9}" srcOrd="0" destOrd="0" presId="urn:diagrams.loki3.com/BracketList"/>
    <dgm:cxn modelId="{B5935ECB-08E1-49A9-BAD6-233C413AEEF9}" srcId="{FA96220A-0167-4556-989F-8D4C42EF2EA4}" destId="{DBD781EC-7ED5-4FFB-9BAC-4FE9E2C8F986}" srcOrd="0" destOrd="0" parTransId="{E2C1183A-CE30-467D-9746-049BC7F8EB78}" sibTransId="{B892C234-B924-4772-B4B9-355068E569A7}"/>
    <dgm:cxn modelId="{EAF0B2CC-2C87-41AB-9D68-F02007617589}" srcId="{4466B60D-8ABD-4F35-91B1-7BA0DAD3A869}" destId="{9A33A0F2-FED8-4769-BC8D-67E3C7301FDC}" srcOrd="1" destOrd="0" parTransId="{E9C55193-46C9-47CE-B753-CADCCA9DC498}" sibTransId="{1BD92860-9050-4FEB-A015-73D09D476F6C}"/>
    <dgm:cxn modelId="{53D6CDD4-C6E4-4E42-97A5-0DE4A1F147C8}" srcId="{D568E491-A672-4372-9123-323846CB1CFA}" destId="{2C843101-C5D5-4084-B0CA-FBF7E81DE878}" srcOrd="0" destOrd="0" parTransId="{FC01935A-F7B2-452A-A257-C58494036826}" sibTransId="{2500AD71-8C27-4A29-996C-B765C0C0948F}"/>
    <dgm:cxn modelId="{7F3009E8-FFA8-4B1B-80BA-8A29BDEDCBE2}" type="presOf" srcId="{D568E491-A672-4372-9123-323846CB1CFA}" destId="{685F9A4B-A433-4CBF-AB8E-6E6D6072F502}" srcOrd="0" destOrd="0" presId="urn:diagrams.loki3.com/BracketList"/>
    <dgm:cxn modelId="{03D7B4EB-7553-4482-8F87-80E47BA0E409}" srcId="{4466B60D-8ABD-4F35-91B1-7BA0DAD3A869}" destId="{D568E491-A672-4372-9123-323846CB1CFA}" srcOrd="0" destOrd="0" parTransId="{F0272D4B-3C0D-4A17-8CB8-C2EF16D36080}" sibTransId="{0C36CE27-EB01-4A1C-A6FE-82247C390DB1}"/>
    <dgm:cxn modelId="{52D012FC-A6AD-4AF7-AEF8-631E6BB2FDF0}" type="presOf" srcId="{4466B60D-8ABD-4F35-91B1-7BA0DAD3A869}" destId="{81F78BF2-6243-424F-8C40-35E788E926A3}" srcOrd="0" destOrd="0" presId="urn:diagrams.loki3.com/BracketList"/>
    <dgm:cxn modelId="{84B84DA1-EC34-4C3C-94C6-1BFE21B33C79}" type="presParOf" srcId="{81F78BF2-6243-424F-8C40-35E788E926A3}" destId="{C40C09FF-E113-405B-AFC8-990435D322AD}" srcOrd="0" destOrd="0" presId="urn:diagrams.loki3.com/BracketList"/>
    <dgm:cxn modelId="{4AEB39E6-4E36-4D6B-9A35-58C544D17F7E}" type="presParOf" srcId="{C40C09FF-E113-405B-AFC8-990435D322AD}" destId="{685F9A4B-A433-4CBF-AB8E-6E6D6072F502}" srcOrd="0" destOrd="0" presId="urn:diagrams.loki3.com/BracketList"/>
    <dgm:cxn modelId="{D1F8F51E-7591-4D67-AD8A-3AF5D0ABF797}" type="presParOf" srcId="{C40C09FF-E113-405B-AFC8-990435D322AD}" destId="{81D129D7-13C1-4659-B2D3-46408B98773B}" srcOrd="1" destOrd="0" presId="urn:diagrams.loki3.com/BracketList"/>
    <dgm:cxn modelId="{834EB12A-C895-4E61-8661-E18F8B600472}" type="presParOf" srcId="{C40C09FF-E113-405B-AFC8-990435D322AD}" destId="{7DD29AAC-C87B-4D45-9594-624E7D4AB489}" srcOrd="2" destOrd="0" presId="urn:diagrams.loki3.com/BracketList"/>
    <dgm:cxn modelId="{144659FB-8A47-4B76-9442-8D26C05B864F}" type="presParOf" srcId="{C40C09FF-E113-405B-AFC8-990435D322AD}" destId="{7A5FC4FE-B23B-4731-B8EA-70C9F896CF71}" srcOrd="3" destOrd="0" presId="urn:diagrams.loki3.com/BracketList"/>
    <dgm:cxn modelId="{38FF104E-66F9-4749-BE13-757366120068}" type="presParOf" srcId="{81F78BF2-6243-424F-8C40-35E788E926A3}" destId="{568C3CB6-9F74-49B5-A370-63A7CCEF5F7C}" srcOrd="1" destOrd="0" presId="urn:diagrams.loki3.com/BracketList"/>
    <dgm:cxn modelId="{0927DE90-DE50-4DE7-AED8-9BD1B8D5FD3D}" type="presParOf" srcId="{81F78BF2-6243-424F-8C40-35E788E926A3}" destId="{70FAF833-2892-406E-881D-7EC1BF8F18E1}" srcOrd="2" destOrd="0" presId="urn:diagrams.loki3.com/BracketList"/>
    <dgm:cxn modelId="{7EF6A992-C3BA-4DD5-BBAC-F7D73537986D}" type="presParOf" srcId="{70FAF833-2892-406E-881D-7EC1BF8F18E1}" destId="{EFAD5135-8C6E-48FD-BDF6-AD94C4F457E9}" srcOrd="0" destOrd="0" presId="urn:diagrams.loki3.com/BracketList"/>
    <dgm:cxn modelId="{F8408D1D-CBBD-46FF-ABDE-EA814673ABE3}" type="presParOf" srcId="{70FAF833-2892-406E-881D-7EC1BF8F18E1}" destId="{C5616B1C-CAD4-4818-B672-63AE7E73B171}" srcOrd="1" destOrd="0" presId="urn:diagrams.loki3.com/BracketList"/>
    <dgm:cxn modelId="{9F826CC6-C557-4B65-89CA-0D1CDC232590}" type="presParOf" srcId="{70FAF833-2892-406E-881D-7EC1BF8F18E1}" destId="{CF6A59CB-AB0B-4F9A-8BC2-BDA6A42139BF}" srcOrd="2" destOrd="0" presId="urn:diagrams.loki3.com/BracketList"/>
    <dgm:cxn modelId="{00521FBE-BE46-4257-A0CF-CC569877B169}" type="presParOf" srcId="{70FAF833-2892-406E-881D-7EC1BF8F18E1}" destId="{EFC7FAB5-77F6-4EE7-8BA1-C827FBEB3089}" srcOrd="3" destOrd="0" presId="urn:diagrams.loki3.com/BracketList"/>
    <dgm:cxn modelId="{F87355CE-15DC-4C5A-9F4A-122425F4402F}" type="presParOf" srcId="{81F78BF2-6243-424F-8C40-35E788E926A3}" destId="{0BCE243F-61DC-430F-9BA1-CD9D06130054}" srcOrd="3" destOrd="0" presId="urn:diagrams.loki3.com/BracketList"/>
    <dgm:cxn modelId="{2CF0D345-E2E8-4A58-98EC-3534AFF14C58}" type="presParOf" srcId="{81F78BF2-6243-424F-8C40-35E788E926A3}" destId="{003009A4-E63B-4AD0-B601-485BE3548513}" srcOrd="4" destOrd="0" presId="urn:diagrams.loki3.com/BracketList"/>
    <dgm:cxn modelId="{E18CFE34-A91C-4796-BD19-0D099D6E0D20}" type="presParOf" srcId="{003009A4-E63B-4AD0-B601-485BE3548513}" destId="{3DD764B6-B269-4127-A9D3-AB224BE7A11F}" srcOrd="0" destOrd="0" presId="urn:diagrams.loki3.com/BracketList"/>
    <dgm:cxn modelId="{755D449D-CA1C-499E-8EB6-000DE1817E22}" type="presParOf" srcId="{003009A4-E63B-4AD0-B601-485BE3548513}" destId="{A9327314-0056-4C16-A998-59F4B449CBF9}" srcOrd="1" destOrd="0" presId="urn:diagrams.loki3.com/BracketList"/>
    <dgm:cxn modelId="{1B34397F-7DEC-4118-9A0E-4C2BB02C612B}" type="presParOf" srcId="{003009A4-E63B-4AD0-B601-485BE3548513}" destId="{B92CD105-3551-4463-99B5-061B470B7E46}" srcOrd="2" destOrd="0" presId="urn:diagrams.loki3.com/BracketList"/>
    <dgm:cxn modelId="{2BDD3507-59E0-4585-9F8A-FA2076E1ACEB}" type="presParOf" srcId="{003009A4-E63B-4AD0-B601-485BE3548513}" destId="{1FB5898D-1483-4EDD-84A2-4C882253D826}" srcOrd="3" destOrd="0" presId="urn:diagrams.loki3.com/BracketList"/>
    <dgm:cxn modelId="{97DBDA0E-6E46-4165-8C94-39C454B8011F}" type="presParOf" srcId="{81F78BF2-6243-424F-8C40-35E788E926A3}" destId="{6C519599-80A1-44DA-9522-5E0B0CE77C98}" srcOrd="5" destOrd="0" presId="urn:diagrams.loki3.com/BracketList"/>
    <dgm:cxn modelId="{E257C3A7-9794-446A-809C-92282A7720BA}" type="presParOf" srcId="{81F78BF2-6243-424F-8C40-35E788E926A3}" destId="{F090CB64-00B1-47BE-9657-BA8944A11F78}" srcOrd="6" destOrd="0" presId="urn:diagrams.loki3.com/BracketList"/>
    <dgm:cxn modelId="{9DF5BB4F-58F6-4132-8A54-244D173BFFD8}" type="presParOf" srcId="{F090CB64-00B1-47BE-9657-BA8944A11F78}" destId="{E2ACAE20-5321-4D94-8397-D4BE9377EE92}" srcOrd="0" destOrd="0" presId="urn:diagrams.loki3.com/BracketList"/>
    <dgm:cxn modelId="{9B570A35-781D-486A-B06C-FFEDE748978F}" type="presParOf" srcId="{F090CB64-00B1-47BE-9657-BA8944A11F78}" destId="{C6B31F8F-E370-4E6C-8C02-DB16D23CFF13}" srcOrd="1" destOrd="0" presId="urn:diagrams.loki3.com/BracketList"/>
    <dgm:cxn modelId="{5D16E046-B6B6-481B-AD8C-AAECD84F1A40}" type="presParOf" srcId="{F090CB64-00B1-47BE-9657-BA8944A11F78}" destId="{7E44A84D-806C-4C19-A972-4E2B1829A54B}" srcOrd="2" destOrd="0" presId="urn:diagrams.loki3.com/BracketList"/>
    <dgm:cxn modelId="{56E5BD13-901E-4145-917C-7397D2DC6FDB}" type="presParOf" srcId="{F090CB64-00B1-47BE-9657-BA8944A11F78}" destId="{5200FA57-E885-473B-B543-BFBD86757E40}" srcOrd="3" destOrd="0" presId="urn:diagrams.loki3.com/BracketList"/>
    <dgm:cxn modelId="{68DE5C4A-4828-428E-9F77-2A0EFB74420A}" type="presParOf" srcId="{81F78BF2-6243-424F-8C40-35E788E926A3}" destId="{0C523E35-EE28-480C-930B-1D8FF59F322C}" srcOrd="7" destOrd="0" presId="urn:diagrams.loki3.com/BracketList"/>
    <dgm:cxn modelId="{D887FD5A-0635-4929-811F-1FC09C72158F}" type="presParOf" srcId="{81F78BF2-6243-424F-8C40-35E788E926A3}" destId="{7BA351FB-11B5-4234-9538-85881A9A30A5}" srcOrd="8" destOrd="0" presId="urn:diagrams.loki3.com/BracketList"/>
    <dgm:cxn modelId="{F30E0A74-62E4-4CCE-9023-583A5C2A4659}" type="presParOf" srcId="{7BA351FB-11B5-4234-9538-85881A9A30A5}" destId="{49D6A4D5-CE9F-4B1D-89E6-E7561396A577}" srcOrd="0" destOrd="0" presId="urn:diagrams.loki3.com/BracketList"/>
    <dgm:cxn modelId="{E0E0B21E-E4D1-4C51-8370-B6AB2FE99F0A}" type="presParOf" srcId="{7BA351FB-11B5-4234-9538-85881A9A30A5}" destId="{DB12D130-DBBC-47AC-A77C-13BCD5914481}" srcOrd="1" destOrd="0" presId="urn:diagrams.loki3.com/BracketList"/>
    <dgm:cxn modelId="{941AEECE-D5EC-4397-93DA-2D765CBC8B88}" type="presParOf" srcId="{7BA351FB-11B5-4234-9538-85881A9A30A5}" destId="{B4B65C1C-C61A-449B-BFFC-A68BE5A7785A}" srcOrd="2" destOrd="0" presId="urn:diagrams.loki3.com/BracketList"/>
    <dgm:cxn modelId="{6DC8CE9C-050B-4588-BDE3-6829D53171B8}" type="presParOf" srcId="{7BA351FB-11B5-4234-9538-85881A9A30A5}" destId="{F650A0AF-F3DC-4AEA-BDD5-EAB2DE872077}" srcOrd="3" destOrd="0" presId="urn:diagrams.loki3.com/BracketList"/>
    <dgm:cxn modelId="{ABAD4548-63C0-4995-B204-C0F71E2EB10E}" type="presParOf" srcId="{81F78BF2-6243-424F-8C40-35E788E926A3}" destId="{6BD8A018-2121-4A90-8D0A-A62D96E275B9}" srcOrd="9" destOrd="0" presId="urn:diagrams.loki3.com/BracketList"/>
    <dgm:cxn modelId="{5B576359-485F-421F-AA7B-09FBD60B80B9}" type="presParOf" srcId="{81F78BF2-6243-424F-8C40-35E788E926A3}" destId="{EF860FFA-38C5-48DE-8894-9B6A98F4D244}" srcOrd="10" destOrd="0" presId="urn:diagrams.loki3.com/BracketList"/>
    <dgm:cxn modelId="{6EDEFB66-6648-40BE-B574-B61B09BAA250}" type="presParOf" srcId="{EF860FFA-38C5-48DE-8894-9B6A98F4D244}" destId="{2A0BF3DB-41F1-445A-95C0-616AA004824E}" srcOrd="0" destOrd="0" presId="urn:diagrams.loki3.com/BracketList"/>
    <dgm:cxn modelId="{3060707B-3341-4D05-BF80-87AF6E8E572C}" type="presParOf" srcId="{EF860FFA-38C5-48DE-8894-9B6A98F4D244}" destId="{EF33A012-9FC1-4993-9C95-228834FAE1DA}" srcOrd="1" destOrd="0" presId="urn:diagrams.loki3.com/BracketList"/>
    <dgm:cxn modelId="{0D22464F-6A23-4E39-99B8-F224B9E90E33}" type="presParOf" srcId="{EF860FFA-38C5-48DE-8894-9B6A98F4D244}" destId="{83538F46-E979-480A-91D8-DFA69562F1E9}" srcOrd="2" destOrd="0" presId="urn:diagrams.loki3.com/BracketList"/>
    <dgm:cxn modelId="{092320F3-7B8B-4DBC-978E-F6A258D8CBC9}" type="presParOf" srcId="{EF860FFA-38C5-48DE-8894-9B6A98F4D244}" destId="{B2265B98-8BDC-42A4-B0ED-D69150D11FE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1CBC3D-556F-4724-8576-82373FB9D45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9B035AE-1FBF-4562-894B-748331E3A590}">
      <dgm:prSet phldrT="[Text]"/>
      <dgm:spPr/>
      <dgm:t>
        <a:bodyPr/>
        <a:lstStyle/>
        <a:p>
          <a:r>
            <a:rPr lang="en-US" dirty="0"/>
            <a:t>802.15.4</a:t>
          </a:r>
        </a:p>
      </dgm:t>
    </dgm:pt>
    <dgm:pt modelId="{E29ECBC4-3F29-4129-B603-2D7B02032DEF}" type="parTrans" cxnId="{D826E47C-3E59-4937-8767-80F0AC56ADFD}">
      <dgm:prSet/>
      <dgm:spPr/>
      <dgm:t>
        <a:bodyPr/>
        <a:lstStyle/>
        <a:p>
          <a:endParaRPr lang="en-US"/>
        </a:p>
      </dgm:t>
    </dgm:pt>
    <dgm:pt modelId="{FE04AD94-C64F-4EE5-A36E-1D6743A0C36C}" type="sibTrans" cxnId="{D826E47C-3E59-4937-8767-80F0AC56ADFD}">
      <dgm:prSet/>
      <dgm:spPr/>
      <dgm:t>
        <a:bodyPr/>
        <a:lstStyle/>
        <a:p>
          <a:endParaRPr lang="en-US"/>
        </a:p>
      </dgm:t>
    </dgm:pt>
    <dgm:pt modelId="{ACA54F14-523C-4D55-8BAD-831C2F108D6B}">
      <dgm:prSet phldrT="[Text]"/>
      <dgm:spPr/>
      <dgm:t>
        <a:bodyPr/>
        <a:lstStyle/>
        <a:p>
          <a:r>
            <a:rPr lang="en-US" dirty="0"/>
            <a:t>FFD</a:t>
          </a:r>
        </a:p>
      </dgm:t>
    </dgm:pt>
    <dgm:pt modelId="{003A3BD6-CFC0-4982-A479-510230BAEE5A}" type="parTrans" cxnId="{B82621FB-C45B-4B35-8BD6-04BE734324CC}">
      <dgm:prSet/>
      <dgm:spPr/>
      <dgm:t>
        <a:bodyPr/>
        <a:lstStyle/>
        <a:p>
          <a:endParaRPr lang="en-US"/>
        </a:p>
      </dgm:t>
    </dgm:pt>
    <dgm:pt modelId="{BA0A7535-D7DA-49A0-AF1D-669C6510C147}" type="sibTrans" cxnId="{B82621FB-C45B-4B35-8BD6-04BE734324CC}">
      <dgm:prSet/>
      <dgm:spPr/>
      <dgm:t>
        <a:bodyPr/>
        <a:lstStyle/>
        <a:p>
          <a:endParaRPr lang="en-US"/>
        </a:p>
      </dgm:t>
    </dgm:pt>
    <dgm:pt modelId="{55D32F28-B010-44E7-B9B6-047F6A922404}">
      <dgm:prSet phldrT="[Text]"/>
      <dgm:spPr/>
      <dgm:t>
        <a:bodyPr/>
        <a:lstStyle/>
        <a:p>
          <a:r>
            <a:rPr lang="en-US" dirty="0"/>
            <a:t>PAN coordinator</a:t>
          </a:r>
        </a:p>
      </dgm:t>
    </dgm:pt>
    <dgm:pt modelId="{F587A804-7EE8-4459-AAB3-E97C6C265C41}" type="parTrans" cxnId="{5ED84FCA-C0F9-4A14-A860-B92AAC95E8A6}">
      <dgm:prSet/>
      <dgm:spPr/>
      <dgm:t>
        <a:bodyPr/>
        <a:lstStyle/>
        <a:p>
          <a:endParaRPr lang="en-US"/>
        </a:p>
      </dgm:t>
    </dgm:pt>
    <dgm:pt modelId="{9626FF8B-B0F4-448B-BE54-8DA57FE71596}" type="sibTrans" cxnId="{5ED84FCA-C0F9-4A14-A860-B92AAC95E8A6}">
      <dgm:prSet/>
      <dgm:spPr/>
      <dgm:t>
        <a:bodyPr/>
        <a:lstStyle/>
        <a:p>
          <a:endParaRPr lang="en-US"/>
        </a:p>
      </dgm:t>
    </dgm:pt>
    <dgm:pt modelId="{E872662A-33E6-49DB-B3CA-6DEFD3341A3B}">
      <dgm:prSet phldrT="[Text]"/>
      <dgm:spPr/>
      <dgm:t>
        <a:bodyPr/>
        <a:lstStyle/>
        <a:p>
          <a:r>
            <a:rPr lang="en-US" dirty="0"/>
            <a:t>Router</a:t>
          </a:r>
        </a:p>
      </dgm:t>
    </dgm:pt>
    <dgm:pt modelId="{B999ED24-D01A-4393-8822-5A442401CAD9}" type="parTrans" cxnId="{865FF91D-C62F-4D2A-9F51-3F34A939095C}">
      <dgm:prSet/>
      <dgm:spPr/>
      <dgm:t>
        <a:bodyPr/>
        <a:lstStyle/>
        <a:p>
          <a:endParaRPr lang="en-US"/>
        </a:p>
      </dgm:t>
    </dgm:pt>
    <dgm:pt modelId="{182AE96D-3912-4211-8DA6-1D00490E4BAC}" type="sibTrans" cxnId="{865FF91D-C62F-4D2A-9F51-3F34A939095C}">
      <dgm:prSet/>
      <dgm:spPr/>
      <dgm:t>
        <a:bodyPr/>
        <a:lstStyle/>
        <a:p>
          <a:endParaRPr lang="en-US"/>
        </a:p>
      </dgm:t>
    </dgm:pt>
    <dgm:pt modelId="{837CB5F2-550D-4E17-B9E7-9B92120FFA2E}">
      <dgm:prSet phldrT="[Text]"/>
      <dgm:spPr/>
      <dgm:t>
        <a:bodyPr/>
        <a:lstStyle/>
        <a:p>
          <a:r>
            <a:rPr lang="en-US" dirty="0"/>
            <a:t>RFD</a:t>
          </a:r>
        </a:p>
      </dgm:t>
    </dgm:pt>
    <dgm:pt modelId="{32089879-209A-4250-B94A-39B7B4C872E6}" type="parTrans" cxnId="{89413841-92FD-49E4-AE35-C995F8566665}">
      <dgm:prSet/>
      <dgm:spPr/>
      <dgm:t>
        <a:bodyPr/>
        <a:lstStyle/>
        <a:p>
          <a:endParaRPr lang="en-US"/>
        </a:p>
      </dgm:t>
    </dgm:pt>
    <dgm:pt modelId="{C8413043-EBE5-4E98-8353-E32C42C04D13}" type="sibTrans" cxnId="{89413841-92FD-49E4-AE35-C995F8566665}">
      <dgm:prSet/>
      <dgm:spPr/>
      <dgm:t>
        <a:bodyPr/>
        <a:lstStyle/>
        <a:p>
          <a:endParaRPr lang="en-US"/>
        </a:p>
      </dgm:t>
    </dgm:pt>
    <dgm:pt modelId="{77361473-2014-4A91-8B0C-F25FFFB34835}">
      <dgm:prSet phldrT="[Text]"/>
      <dgm:spPr/>
      <dgm:t>
        <a:bodyPr/>
        <a:lstStyle/>
        <a:p>
          <a:r>
            <a:rPr lang="en-US" dirty="0"/>
            <a:t>Device</a:t>
          </a:r>
        </a:p>
      </dgm:t>
    </dgm:pt>
    <dgm:pt modelId="{526FD9E5-CC01-4CD9-ACCF-E7793938C790}" type="parTrans" cxnId="{9E5F9AC1-6665-486B-8C11-3BE2A3C38F86}">
      <dgm:prSet/>
      <dgm:spPr/>
      <dgm:t>
        <a:bodyPr/>
        <a:lstStyle/>
        <a:p>
          <a:endParaRPr lang="en-US"/>
        </a:p>
      </dgm:t>
    </dgm:pt>
    <dgm:pt modelId="{49C5E0B2-1064-4A8D-A869-49BDD901C7B8}" type="sibTrans" cxnId="{9E5F9AC1-6665-486B-8C11-3BE2A3C38F86}">
      <dgm:prSet/>
      <dgm:spPr/>
      <dgm:t>
        <a:bodyPr/>
        <a:lstStyle/>
        <a:p>
          <a:endParaRPr lang="en-US"/>
        </a:p>
      </dgm:t>
    </dgm:pt>
    <dgm:pt modelId="{AD7496D6-E018-4F32-83DE-3D3E018A1808}">
      <dgm:prSet phldrT="[Text]"/>
      <dgm:spPr/>
      <dgm:t>
        <a:bodyPr/>
        <a:lstStyle/>
        <a:p>
          <a:r>
            <a:rPr lang="en-US" dirty="0"/>
            <a:t>Device</a:t>
          </a:r>
        </a:p>
      </dgm:t>
    </dgm:pt>
    <dgm:pt modelId="{520061FA-156D-472B-9557-AE7C50DFF4E6}" type="parTrans" cxnId="{5227ABB7-12B7-49D0-A062-5709349305BF}">
      <dgm:prSet/>
      <dgm:spPr/>
      <dgm:t>
        <a:bodyPr/>
        <a:lstStyle/>
        <a:p>
          <a:endParaRPr lang="en-US"/>
        </a:p>
      </dgm:t>
    </dgm:pt>
    <dgm:pt modelId="{FCA8B140-61A9-4DC2-B14F-15C4565991C1}" type="sibTrans" cxnId="{5227ABB7-12B7-49D0-A062-5709349305BF}">
      <dgm:prSet/>
      <dgm:spPr/>
      <dgm:t>
        <a:bodyPr/>
        <a:lstStyle/>
        <a:p>
          <a:endParaRPr lang="en-US"/>
        </a:p>
      </dgm:t>
    </dgm:pt>
    <dgm:pt modelId="{E99B1502-DD2C-470F-B0CF-4E2159B3193C}" type="pres">
      <dgm:prSet presAssocID="{8E1CBC3D-556F-4724-8576-82373FB9D45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09E4D4-59C5-4190-A59D-2A992C91D966}" type="pres">
      <dgm:prSet presAssocID="{59B035AE-1FBF-4562-894B-748331E3A590}" presName="root1" presStyleCnt="0"/>
      <dgm:spPr/>
    </dgm:pt>
    <dgm:pt modelId="{31C34B0D-8588-4CF1-8518-20D219C94DE8}" type="pres">
      <dgm:prSet presAssocID="{59B035AE-1FBF-4562-894B-748331E3A590}" presName="LevelOneTextNode" presStyleLbl="node0" presStyleIdx="0" presStyleCnt="1">
        <dgm:presLayoutVars>
          <dgm:chPref val="3"/>
        </dgm:presLayoutVars>
      </dgm:prSet>
      <dgm:spPr/>
    </dgm:pt>
    <dgm:pt modelId="{A41A630E-3DE7-471E-AEAC-04696DD60808}" type="pres">
      <dgm:prSet presAssocID="{59B035AE-1FBF-4562-894B-748331E3A590}" presName="level2hierChild" presStyleCnt="0"/>
      <dgm:spPr/>
    </dgm:pt>
    <dgm:pt modelId="{20C5C458-43BC-4934-8813-E779920936DE}" type="pres">
      <dgm:prSet presAssocID="{003A3BD6-CFC0-4982-A479-510230BAEE5A}" presName="conn2-1" presStyleLbl="parChTrans1D2" presStyleIdx="0" presStyleCnt="2"/>
      <dgm:spPr/>
    </dgm:pt>
    <dgm:pt modelId="{4DEADA5F-3A03-4334-B828-DBFE3F98D045}" type="pres">
      <dgm:prSet presAssocID="{003A3BD6-CFC0-4982-A479-510230BAEE5A}" presName="connTx" presStyleLbl="parChTrans1D2" presStyleIdx="0" presStyleCnt="2"/>
      <dgm:spPr/>
    </dgm:pt>
    <dgm:pt modelId="{0234B461-F568-4CA4-9536-F35DA38231BB}" type="pres">
      <dgm:prSet presAssocID="{ACA54F14-523C-4D55-8BAD-831C2F108D6B}" presName="root2" presStyleCnt="0"/>
      <dgm:spPr/>
    </dgm:pt>
    <dgm:pt modelId="{90F6D4CA-7315-4010-802B-017306C82E0F}" type="pres">
      <dgm:prSet presAssocID="{ACA54F14-523C-4D55-8BAD-831C2F108D6B}" presName="LevelTwoTextNode" presStyleLbl="node2" presStyleIdx="0" presStyleCnt="2">
        <dgm:presLayoutVars>
          <dgm:chPref val="3"/>
        </dgm:presLayoutVars>
      </dgm:prSet>
      <dgm:spPr/>
    </dgm:pt>
    <dgm:pt modelId="{F051EA3C-0E62-499D-A506-292C65B769F0}" type="pres">
      <dgm:prSet presAssocID="{ACA54F14-523C-4D55-8BAD-831C2F108D6B}" presName="level3hierChild" presStyleCnt="0"/>
      <dgm:spPr/>
    </dgm:pt>
    <dgm:pt modelId="{DD14304F-CCC3-49BD-B60D-4C4C94688D19}" type="pres">
      <dgm:prSet presAssocID="{F587A804-7EE8-4459-AAB3-E97C6C265C41}" presName="conn2-1" presStyleLbl="parChTrans1D3" presStyleIdx="0" presStyleCnt="4"/>
      <dgm:spPr/>
    </dgm:pt>
    <dgm:pt modelId="{ECD311CF-7883-442F-A59B-2D68280499AF}" type="pres">
      <dgm:prSet presAssocID="{F587A804-7EE8-4459-AAB3-E97C6C265C41}" presName="connTx" presStyleLbl="parChTrans1D3" presStyleIdx="0" presStyleCnt="4"/>
      <dgm:spPr/>
    </dgm:pt>
    <dgm:pt modelId="{1E60A0F6-7320-4BCD-8058-331D5EE72C26}" type="pres">
      <dgm:prSet presAssocID="{55D32F28-B010-44E7-B9B6-047F6A922404}" presName="root2" presStyleCnt="0"/>
      <dgm:spPr/>
    </dgm:pt>
    <dgm:pt modelId="{7F2C17D4-4A5B-460C-8C3C-8AA446B511D3}" type="pres">
      <dgm:prSet presAssocID="{55D32F28-B010-44E7-B9B6-047F6A922404}" presName="LevelTwoTextNode" presStyleLbl="node3" presStyleIdx="0" presStyleCnt="4">
        <dgm:presLayoutVars>
          <dgm:chPref val="3"/>
        </dgm:presLayoutVars>
      </dgm:prSet>
      <dgm:spPr/>
    </dgm:pt>
    <dgm:pt modelId="{5CCA3BED-45A4-436E-92AC-41CBF444CE0B}" type="pres">
      <dgm:prSet presAssocID="{55D32F28-B010-44E7-B9B6-047F6A922404}" presName="level3hierChild" presStyleCnt="0"/>
      <dgm:spPr/>
    </dgm:pt>
    <dgm:pt modelId="{CCEF8C0A-F278-42AE-9D33-246C948F8726}" type="pres">
      <dgm:prSet presAssocID="{B999ED24-D01A-4393-8822-5A442401CAD9}" presName="conn2-1" presStyleLbl="parChTrans1D3" presStyleIdx="1" presStyleCnt="4"/>
      <dgm:spPr/>
    </dgm:pt>
    <dgm:pt modelId="{17B42385-07BE-438F-B21F-6D03AD9A1033}" type="pres">
      <dgm:prSet presAssocID="{B999ED24-D01A-4393-8822-5A442401CAD9}" presName="connTx" presStyleLbl="parChTrans1D3" presStyleIdx="1" presStyleCnt="4"/>
      <dgm:spPr/>
    </dgm:pt>
    <dgm:pt modelId="{3628F197-AF80-46A1-A2FE-AC5336C4FE60}" type="pres">
      <dgm:prSet presAssocID="{E872662A-33E6-49DB-B3CA-6DEFD3341A3B}" presName="root2" presStyleCnt="0"/>
      <dgm:spPr/>
    </dgm:pt>
    <dgm:pt modelId="{F592129F-091C-451E-968E-E9E1E35C841B}" type="pres">
      <dgm:prSet presAssocID="{E872662A-33E6-49DB-B3CA-6DEFD3341A3B}" presName="LevelTwoTextNode" presStyleLbl="node3" presStyleIdx="1" presStyleCnt="4">
        <dgm:presLayoutVars>
          <dgm:chPref val="3"/>
        </dgm:presLayoutVars>
      </dgm:prSet>
      <dgm:spPr/>
    </dgm:pt>
    <dgm:pt modelId="{9F8BE752-9634-4BE6-AE4B-566FB495DECB}" type="pres">
      <dgm:prSet presAssocID="{E872662A-33E6-49DB-B3CA-6DEFD3341A3B}" presName="level3hierChild" presStyleCnt="0"/>
      <dgm:spPr/>
    </dgm:pt>
    <dgm:pt modelId="{AB784D4D-936B-419E-9B16-75F4C1E708C5}" type="pres">
      <dgm:prSet presAssocID="{520061FA-156D-472B-9557-AE7C50DFF4E6}" presName="conn2-1" presStyleLbl="parChTrans1D3" presStyleIdx="2" presStyleCnt="4"/>
      <dgm:spPr/>
    </dgm:pt>
    <dgm:pt modelId="{6126AF29-CB65-4711-8946-806A7773C7AA}" type="pres">
      <dgm:prSet presAssocID="{520061FA-156D-472B-9557-AE7C50DFF4E6}" presName="connTx" presStyleLbl="parChTrans1D3" presStyleIdx="2" presStyleCnt="4"/>
      <dgm:spPr/>
    </dgm:pt>
    <dgm:pt modelId="{D166EAC2-0140-4E1B-B5F6-9FF243775723}" type="pres">
      <dgm:prSet presAssocID="{AD7496D6-E018-4F32-83DE-3D3E018A1808}" presName="root2" presStyleCnt="0"/>
      <dgm:spPr/>
    </dgm:pt>
    <dgm:pt modelId="{DF921C63-86C5-4EE7-8272-140BFA53DC20}" type="pres">
      <dgm:prSet presAssocID="{AD7496D6-E018-4F32-83DE-3D3E018A1808}" presName="LevelTwoTextNode" presStyleLbl="node3" presStyleIdx="2" presStyleCnt="4">
        <dgm:presLayoutVars>
          <dgm:chPref val="3"/>
        </dgm:presLayoutVars>
      </dgm:prSet>
      <dgm:spPr/>
    </dgm:pt>
    <dgm:pt modelId="{8C5AA225-A1F3-46BB-8C02-ACA064CD5A04}" type="pres">
      <dgm:prSet presAssocID="{AD7496D6-E018-4F32-83DE-3D3E018A1808}" presName="level3hierChild" presStyleCnt="0"/>
      <dgm:spPr/>
    </dgm:pt>
    <dgm:pt modelId="{08B8D690-91C2-4044-B50E-A9C63687EEFE}" type="pres">
      <dgm:prSet presAssocID="{32089879-209A-4250-B94A-39B7B4C872E6}" presName="conn2-1" presStyleLbl="parChTrans1D2" presStyleIdx="1" presStyleCnt="2"/>
      <dgm:spPr/>
    </dgm:pt>
    <dgm:pt modelId="{3A14EB4E-E70C-4FE0-ADDF-FDD78C2C8AB5}" type="pres">
      <dgm:prSet presAssocID="{32089879-209A-4250-B94A-39B7B4C872E6}" presName="connTx" presStyleLbl="parChTrans1D2" presStyleIdx="1" presStyleCnt="2"/>
      <dgm:spPr/>
    </dgm:pt>
    <dgm:pt modelId="{03078F4B-2BC3-455D-B62E-F68453E219A3}" type="pres">
      <dgm:prSet presAssocID="{837CB5F2-550D-4E17-B9E7-9B92120FFA2E}" presName="root2" presStyleCnt="0"/>
      <dgm:spPr/>
    </dgm:pt>
    <dgm:pt modelId="{8A1593DD-0285-41FE-998A-644B6CB857BC}" type="pres">
      <dgm:prSet presAssocID="{837CB5F2-550D-4E17-B9E7-9B92120FFA2E}" presName="LevelTwoTextNode" presStyleLbl="node2" presStyleIdx="1" presStyleCnt="2">
        <dgm:presLayoutVars>
          <dgm:chPref val="3"/>
        </dgm:presLayoutVars>
      </dgm:prSet>
      <dgm:spPr/>
    </dgm:pt>
    <dgm:pt modelId="{07B6C681-C9FA-497F-B39C-5B16B776E8A9}" type="pres">
      <dgm:prSet presAssocID="{837CB5F2-550D-4E17-B9E7-9B92120FFA2E}" presName="level3hierChild" presStyleCnt="0"/>
      <dgm:spPr/>
    </dgm:pt>
    <dgm:pt modelId="{6B8745EE-B687-4E2C-9D83-FD6D3B56BD15}" type="pres">
      <dgm:prSet presAssocID="{526FD9E5-CC01-4CD9-ACCF-E7793938C790}" presName="conn2-1" presStyleLbl="parChTrans1D3" presStyleIdx="3" presStyleCnt="4"/>
      <dgm:spPr/>
    </dgm:pt>
    <dgm:pt modelId="{A07743D1-BC78-4F9D-9B96-24B317B962DC}" type="pres">
      <dgm:prSet presAssocID="{526FD9E5-CC01-4CD9-ACCF-E7793938C790}" presName="connTx" presStyleLbl="parChTrans1D3" presStyleIdx="3" presStyleCnt="4"/>
      <dgm:spPr/>
    </dgm:pt>
    <dgm:pt modelId="{55350ECB-34EB-45C9-BD69-ADC5AC6C04A0}" type="pres">
      <dgm:prSet presAssocID="{77361473-2014-4A91-8B0C-F25FFFB34835}" presName="root2" presStyleCnt="0"/>
      <dgm:spPr/>
    </dgm:pt>
    <dgm:pt modelId="{4FD9AE62-ABBC-4F10-B50E-7E62EA86DA1E}" type="pres">
      <dgm:prSet presAssocID="{77361473-2014-4A91-8B0C-F25FFFB34835}" presName="LevelTwoTextNode" presStyleLbl="node3" presStyleIdx="3" presStyleCnt="4">
        <dgm:presLayoutVars>
          <dgm:chPref val="3"/>
        </dgm:presLayoutVars>
      </dgm:prSet>
      <dgm:spPr/>
    </dgm:pt>
    <dgm:pt modelId="{EAC57EF1-AE5F-4547-9263-9D2270AB5F92}" type="pres">
      <dgm:prSet presAssocID="{77361473-2014-4A91-8B0C-F25FFFB34835}" presName="level3hierChild" presStyleCnt="0"/>
      <dgm:spPr/>
    </dgm:pt>
  </dgm:ptLst>
  <dgm:cxnLst>
    <dgm:cxn modelId="{52FE170F-3CA4-4350-B76A-8BE514A965C8}" type="presOf" srcId="{526FD9E5-CC01-4CD9-ACCF-E7793938C790}" destId="{A07743D1-BC78-4F9D-9B96-24B317B962DC}" srcOrd="1" destOrd="0" presId="urn:microsoft.com/office/officeart/2005/8/layout/hierarchy2"/>
    <dgm:cxn modelId="{865FF91D-C62F-4D2A-9F51-3F34A939095C}" srcId="{ACA54F14-523C-4D55-8BAD-831C2F108D6B}" destId="{E872662A-33E6-49DB-B3CA-6DEFD3341A3B}" srcOrd="1" destOrd="0" parTransId="{B999ED24-D01A-4393-8822-5A442401CAD9}" sibTransId="{182AE96D-3912-4211-8DA6-1D00490E4BAC}"/>
    <dgm:cxn modelId="{8FFAB034-C4C3-4110-A714-06436D5921F3}" type="presOf" srcId="{77361473-2014-4A91-8B0C-F25FFFB34835}" destId="{4FD9AE62-ABBC-4F10-B50E-7E62EA86DA1E}" srcOrd="0" destOrd="0" presId="urn:microsoft.com/office/officeart/2005/8/layout/hierarchy2"/>
    <dgm:cxn modelId="{FFD6763C-9713-423C-88E6-A25C7EAEFF2C}" type="presOf" srcId="{8E1CBC3D-556F-4724-8576-82373FB9D454}" destId="{E99B1502-DD2C-470F-B0CF-4E2159B3193C}" srcOrd="0" destOrd="0" presId="urn:microsoft.com/office/officeart/2005/8/layout/hierarchy2"/>
    <dgm:cxn modelId="{89413841-92FD-49E4-AE35-C995F8566665}" srcId="{59B035AE-1FBF-4562-894B-748331E3A590}" destId="{837CB5F2-550D-4E17-B9E7-9B92120FFA2E}" srcOrd="1" destOrd="0" parTransId="{32089879-209A-4250-B94A-39B7B4C872E6}" sibTransId="{C8413043-EBE5-4E98-8353-E32C42C04D13}"/>
    <dgm:cxn modelId="{D8CE1D46-F73E-4053-B269-E51C74CE6E6E}" type="presOf" srcId="{520061FA-156D-472B-9557-AE7C50DFF4E6}" destId="{AB784D4D-936B-419E-9B16-75F4C1E708C5}" srcOrd="0" destOrd="0" presId="urn:microsoft.com/office/officeart/2005/8/layout/hierarchy2"/>
    <dgm:cxn modelId="{D826E47C-3E59-4937-8767-80F0AC56ADFD}" srcId="{8E1CBC3D-556F-4724-8576-82373FB9D454}" destId="{59B035AE-1FBF-4562-894B-748331E3A590}" srcOrd="0" destOrd="0" parTransId="{E29ECBC4-3F29-4129-B603-2D7B02032DEF}" sibTransId="{FE04AD94-C64F-4EE5-A36E-1D6743A0C36C}"/>
    <dgm:cxn modelId="{B2658A80-E207-4AEC-8B1E-1476EB7CDDDA}" type="presOf" srcId="{B999ED24-D01A-4393-8822-5A442401CAD9}" destId="{17B42385-07BE-438F-B21F-6D03AD9A1033}" srcOrd="1" destOrd="0" presId="urn:microsoft.com/office/officeart/2005/8/layout/hierarchy2"/>
    <dgm:cxn modelId="{5615538E-A8AA-42C1-919A-6B3E8BDA2470}" type="presOf" srcId="{55D32F28-B010-44E7-B9B6-047F6A922404}" destId="{7F2C17D4-4A5B-460C-8C3C-8AA446B511D3}" srcOrd="0" destOrd="0" presId="urn:microsoft.com/office/officeart/2005/8/layout/hierarchy2"/>
    <dgm:cxn modelId="{6A32BA8E-8A5A-4BF5-99F2-3F888A8D0441}" type="presOf" srcId="{32089879-209A-4250-B94A-39B7B4C872E6}" destId="{3A14EB4E-E70C-4FE0-ADDF-FDD78C2C8AB5}" srcOrd="1" destOrd="0" presId="urn:microsoft.com/office/officeart/2005/8/layout/hierarchy2"/>
    <dgm:cxn modelId="{8212B595-538B-41D2-8562-008488BBA2E6}" type="presOf" srcId="{ACA54F14-523C-4D55-8BAD-831C2F108D6B}" destId="{90F6D4CA-7315-4010-802B-017306C82E0F}" srcOrd="0" destOrd="0" presId="urn:microsoft.com/office/officeart/2005/8/layout/hierarchy2"/>
    <dgm:cxn modelId="{C9389DA4-873B-440F-9017-E4EFE05FBA7D}" type="presOf" srcId="{003A3BD6-CFC0-4982-A479-510230BAEE5A}" destId="{20C5C458-43BC-4934-8813-E779920936DE}" srcOrd="0" destOrd="0" presId="urn:microsoft.com/office/officeart/2005/8/layout/hierarchy2"/>
    <dgm:cxn modelId="{FEB247A5-CD8C-4670-97A5-E3178ADE5AF1}" type="presOf" srcId="{526FD9E5-CC01-4CD9-ACCF-E7793938C790}" destId="{6B8745EE-B687-4E2C-9D83-FD6D3B56BD15}" srcOrd="0" destOrd="0" presId="urn:microsoft.com/office/officeart/2005/8/layout/hierarchy2"/>
    <dgm:cxn modelId="{1FE993A5-51E1-4BB2-B276-26CDEA5C9661}" type="presOf" srcId="{F587A804-7EE8-4459-AAB3-E97C6C265C41}" destId="{ECD311CF-7883-442F-A59B-2D68280499AF}" srcOrd="1" destOrd="0" presId="urn:microsoft.com/office/officeart/2005/8/layout/hierarchy2"/>
    <dgm:cxn modelId="{5227ABB7-12B7-49D0-A062-5709349305BF}" srcId="{ACA54F14-523C-4D55-8BAD-831C2F108D6B}" destId="{AD7496D6-E018-4F32-83DE-3D3E018A1808}" srcOrd="2" destOrd="0" parTransId="{520061FA-156D-472B-9557-AE7C50DFF4E6}" sibTransId="{FCA8B140-61A9-4DC2-B14F-15C4565991C1}"/>
    <dgm:cxn modelId="{9E5F9AC1-6665-486B-8C11-3BE2A3C38F86}" srcId="{837CB5F2-550D-4E17-B9E7-9B92120FFA2E}" destId="{77361473-2014-4A91-8B0C-F25FFFB34835}" srcOrd="0" destOrd="0" parTransId="{526FD9E5-CC01-4CD9-ACCF-E7793938C790}" sibTransId="{49C5E0B2-1064-4A8D-A869-49BDD901C7B8}"/>
    <dgm:cxn modelId="{4174BBC2-A358-4E18-BBAD-40D1E1024D1C}" type="presOf" srcId="{F587A804-7EE8-4459-AAB3-E97C6C265C41}" destId="{DD14304F-CCC3-49BD-B60D-4C4C94688D19}" srcOrd="0" destOrd="0" presId="urn:microsoft.com/office/officeart/2005/8/layout/hierarchy2"/>
    <dgm:cxn modelId="{31620ECA-2B0F-4631-99DD-77052BD4D196}" type="presOf" srcId="{AD7496D6-E018-4F32-83DE-3D3E018A1808}" destId="{DF921C63-86C5-4EE7-8272-140BFA53DC20}" srcOrd="0" destOrd="0" presId="urn:microsoft.com/office/officeart/2005/8/layout/hierarchy2"/>
    <dgm:cxn modelId="{5ED84FCA-C0F9-4A14-A860-B92AAC95E8A6}" srcId="{ACA54F14-523C-4D55-8BAD-831C2F108D6B}" destId="{55D32F28-B010-44E7-B9B6-047F6A922404}" srcOrd="0" destOrd="0" parTransId="{F587A804-7EE8-4459-AAB3-E97C6C265C41}" sibTransId="{9626FF8B-B0F4-448B-BE54-8DA57FE71596}"/>
    <dgm:cxn modelId="{DA70DCCF-841B-4927-9646-91C00D74F739}" type="presOf" srcId="{003A3BD6-CFC0-4982-A479-510230BAEE5A}" destId="{4DEADA5F-3A03-4334-B828-DBFE3F98D045}" srcOrd="1" destOrd="0" presId="urn:microsoft.com/office/officeart/2005/8/layout/hierarchy2"/>
    <dgm:cxn modelId="{203DF9D7-B946-4A5D-8EAC-13714FA16D31}" type="presOf" srcId="{837CB5F2-550D-4E17-B9E7-9B92120FFA2E}" destId="{8A1593DD-0285-41FE-998A-644B6CB857BC}" srcOrd="0" destOrd="0" presId="urn:microsoft.com/office/officeart/2005/8/layout/hierarchy2"/>
    <dgm:cxn modelId="{2A2C3CD9-20C0-4CAE-BFAD-BC7DCE27E77F}" type="presOf" srcId="{520061FA-156D-472B-9557-AE7C50DFF4E6}" destId="{6126AF29-CB65-4711-8946-806A7773C7AA}" srcOrd="1" destOrd="0" presId="urn:microsoft.com/office/officeart/2005/8/layout/hierarchy2"/>
    <dgm:cxn modelId="{C42051E2-1DB4-44F2-84E9-1DAB46EC037A}" type="presOf" srcId="{B999ED24-D01A-4393-8822-5A442401CAD9}" destId="{CCEF8C0A-F278-42AE-9D33-246C948F8726}" srcOrd="0" destOrd="0" presId="urn:microsoft.com/office/officeart/2005/8/layout/hierarchy2"/>
    <dgm:cxn modelId="{F02E30F4-0196-49D4-99BD-6A60B422380D}" type="presOf" srcId="{32089879-209A-4250-B94A-39B7B4C872E6}" destId="{08B8D690-91C2-4044-B50E-A9C63687EEFE}" srcOrd="0" destOrd="0" presId="urn:microsoft.com/office/officeart/2005/8/layout/hierarchy2"/>
    <dgm:cxn modelId="{335735F4-F15D-4B17-8338-61D3D35D91B9}" type="presOf" srcId="{E872662A-33E6-49DB-B3CA-6DEFD3341A3B}" destId="{F592129F-091C-451E-968E-E9E1E35C841B}" srcOrd="0" destOrd="0" presId="urn:microsoft.com/office/officeart/2005/8/layout/hierarchy2"/>
    <dgm:cxn modelId="{BD415FF7-6CB5-4827-B743-9C7CFFE2C6F9}" type="presOf" srcId="{59B035AE-1FBF-4562-894B-748331E3A590}" destId="{31C34B0D-8588-4CF1-8518-20D219C94DE8}" srcOrd="0" destOrd="0" presId="urn:microsoft.com/office/officeart/2005/8/layout/hierarchy2"/>
    <dgm:cxn modelId="{B82621FB-C45B-4B35-8BD6-04BE734324CC}" srcId="{59B035AE-1FBF-4562-894B-748331E3A590}" destId="{ACA54F14-523C-4D55-8BAD-831C2F108D6B}" srcOrd="0" destOrd="0" parTransId="{003A3BD6-CFC0-4982-A479-510230BAEE5A}" sibTransId="{BA0A7535-D7DA-49A0-AF1D-669C6510C147}"/>
    <dgm:cxn modelId="{B9C36946-AB5E-4AA6-A92C-5F991E9E37A6}" type="presParOf" srcId="{E99B1502-DD2C-470F-B0CF-4E2159B3193C}" destId="{1509E4D4-59C5-4190-A59D-2A992C91D966}" srcOrd="0" destOrd="0" presId="urn:microsoft.com/office/officeart/2005/8/layout/hierarchy2"/>
    <dgm:cxn modelId="{E21EBCCE-C829-4ADB-B71B-470389CE1468}" type="presParOf" srcId="{1509E4D4-59C5-4190-A59D-2A992C91D966}" destId="{31C34B0D-8588-4CF1-8518-20D219C94DE8}" srcOrd="0" destOrd="0" presId="urn:microsoft.com/office/officeart/2005/8/layout/hierarchy2"/>
    <dgm:cxn modelId="{263C5C66-92E2-4456-8C53-1A841C457E18}" type="presParOf" srcId="{1509E4D4-59C5-4190-A59D-2A992C91D966}" destId="{A41A630E-3DE7-471E-AEAC-04696DD60808}" srcOrd="1" destOrd="0" presId="urn:microsoft.com/office/officeart/2005/8/layout/hierarchy2"/>
    <dgm:cxn modelId="{9CD88CDE-F3E4-4841-9023-B62757966382}" type="presParOf" srcId="{A41A630E-3DE7-471E-AEAC-04696DD60808}" destId="{20C5C458-43BC-4934-8813-E779920936DE}" srcOrd="0" destOrd="0" presId="urn:microsoft.com/office/officeart/2005/8/layout/hierarchy2"/>
    <dgm:cxn modelId="{3DA244A9-DF31-4954-8514-25232F04AE73}" type="presParOf" srcId="{20C5C458-43BC-4934-8813-E779920936DE}" destId="{4DEADA5F-3A03-4334-B828-DBFE3F98D045}" srcOrd="0" destOrd="0" presId="urn:microsoft.com/office/officeart/2005/8/layout/hierarchy2"/>
    <dgm:cxn modelId="{81CC28BC-5C56-4B06-86F9-3AA3AF511C5C}" type="presParOf" srcId="{A41A630E-3DE7-471E-AEAC-04696DD60808}" destId="{0234B461-F568-4CA4-9536-F35DA38231BB}" srcOrd="1" destOrd="0" presId="urn:microsoft.com/office/officeart/2005/8/layout/hierarchy2"/>
    <dgm:cxn modelId="{5EADA2C8-7670-4D28-A46B-3B72C6BD399A}" type="presParOf" srcId="{0234B461-F568-4CA4-9536-F35DA38231BB}" destId="{90F6D4CA-7315-4010-802B-017306C82E0F}" srcOrd="0" destOrd="0" presId="urn:microsoft.com/office/officeart/2005/8/layout/hierarchy2"/>
    <dgm:cxn modelId="{F5207D0F-5FA9-43A2-AF85-56A28D6633FF}" type="presParOf" srcId="{0234B461-F568-4CA4-9536-F35DA38231BB}" destId="{F051EA3C-0E62-499D-A506-292C65B769F0}" srcOrd="1" destOrd="0" presId="urn:microsoft.com/office/officeart/2005/8/layout/hierarchy2"/>
    <dgm:cxn modelId="{6C2A32C2-4A53-4D41-B86D-DD2D09B77CC9}" type="presParOf" srcId="{F051EA3C-0E62-499D-A506-292C65B769F0}" destId="{DD14304F-CCC3-49BD-B60D-4C4C94688D19}" srcOrd="0" destOrd="0" presId="urn:microsoft.com/office/officeart/2005/8/layout/hierarchy2"/>
    <dgm:cxn modelId="{53FFEB14-3845-4A0A-B55B-F4FE368C8451}" type="presParOf" srcId="{DD14304F-CCC3-49BD-B60D-4C4C94688D19}" destId="{ECD311CF-7883-442F-A59B-2D68280499AF}" srcOrd="0" destOrd="0" presId="urn:microsoft.com/office/officeart/2005/8/layout/hierarchy2"/>
    <dgm:cxn modelId="{49A55C04-BDDE-4BCB-9C30-5A229429B641}" type="presParOf" srcId="{F051EA3C-0E62-499D-A506-292C65B769F0}" destId="{1E60A0F6-7320-4BCD-8058-331D5EE72C26}" srcOrd="1" destOrd="0" presId="urn:microsoft.com/office/officeart/2005/8/layout/hierarchy2"/>
    <dgm:cxn modelId="{50F897C9-4CAD-48A7-BBF2-D1EB5DCD8E9F}" type="presParOf" srcId="{1E60A0F6-7320-4BCD-8058-331D5EE72C26}" destId="{7F2C17D4-4A5B-460C-8C3C-8AA446B511D3}" srcOrd="0" destOrd="0" presId="urn:microsoft.com/office/officeart/2005/8/layout/hierarchy2"/>
    <dgm:cxn modelId="{3C1DE493-97A1-4EBC-A21D-6595290D7CB1}" type="presParOf" srcId="{1E60A0F6-7320-4BCD-8058-331D5EE72C26}" destId="{5CCA3BED-45A4-436E-92AC-41CBF444CE0B}" srcOrd="1" destOrd="0" presId="urn:microsoft.com/office/officeart/2005/8/layout/hierarchy2"/>
    <dgm:cxn modelId="{0AE5954C-EFDC-43C3-8944-1EE617CC3BCC}" type="presParOf" srcId="{F051EA3C-0E62-499D-A506-292C65B769F0}" destId="{CCEF8C0A-F278-42AE-9D33-246C948F8726}" srcOrd="2" destOrd="0" presId="urn:microsoft.com/office/officeart/2005/8/layout/hierarchy2"/>
    <dgm:cxn modelId="{9BB09D90-8469-43DC-96CF-E86F5184D569}" type="presParOf" srcId="{CCEF8C0A-F278-42AE-9D33-246C948F8726}" destId="{17B42385-07BE-438F-B21F-6D03AD9A1033}" srcOrd="0" destOrd="0" presId="urn:microsoft.com/office/officeart/2005/8/layout/hierarchy2"/>
    <dgm:cxn modelId="{0CE76F3E-C67A-41AD-BAE7-88685801378C}" type="presParOf" srcId="{F051EA3C-0E62-499D-A506-292C65B769F0}" destId="{3628F197-AF80-46A1-A2FE-AC5336C4FE60}" srcOrd="3" destOrd="0" presId="urn:microsoft.com/office/officeart/2005/8/layout/hierarchy2"/>
    <dgm:cxn modelId="{C0178B38-DCEB-4BD8-B9B3-699B679CDBAB}" type="presParOf" srcId="{3628F197-AF80-46A1-A2FE-AC5336C4FE60}" destId="{F592129F-091C-451E-968E-E9E1E35C841B}" srcOrd="0" destOrd="0" presId="urn:microsoft.com/office/officeart/2005/8/layout/hierarchy2"/>
    <dgm:cxn modelId="{C278C8D8-B3ED-4048-87C1-8A7D3FA6383B}" type="presParOf" srcId="{3628F197-AF80-46A1-A2FE-AC5336C4FE60}" destId="{9F8BE752-9634-4BE6-AE4B-566FB495DECB}" srcOrd="1" destOrd="0" presId="urn:microsoft.com/office/officeart/2005/8/layout/hierarchy2"/>
    <dgm:cxn modelId="{90E69C25-DF2C-4717-97CC-9C0A05575A39}" type="presParOf" srcId="{F051EA3C-0E62-499D-A506-292C65B769F0}" destId="{AB784D4D-936B-419E-9B16-75F4C1E708C5}" srcOrd="4" destOrd="0" presId="urn:microsoft.com/office/officeart/2005/8/layout/hierarchy2"/>
    <dgm:cxn modelId="{0F8CC894-E775-4EAF-B1C0-A47B380B5EB3}" type="presParOf" srcId="{AB784D4D-936B-419E-9B16-75F4C1E708C5}" destId="{6126AF29-CB65-4711-8946-806A7773C7AA}" srcOrd="0" destOrd="0" presId="urn:microsoft.com/office/officeart/2005/8/layout/hierarchy2"/>
    <dgm:cxn modelId="{28340F58-BD0E-424C-A6F8-3070577779BC}" type="presParOf" srcId="{F051EA3C-0E62-499D-A506-292C65B769F0}" destId="{D166EAC2-0140-4E1B-B5F6-9FF243775723}" srcOrd="5" destOrd="0" presId="urn:microsoft.com/office/officeart/2005/8/layout/hierarchy2"/>
    <dgm:cxn modelId="{D1218EEC-4190-421E-8EB4-82BA3954ED56}" type="presParOf" srcId="{D166EAC2-0140-4E1B-B5F6-9FF243775723}" destId="{DF921C63-86C5-4EE7-8272-140BFA53DC20}" srcOrd="0" destOrd="0" presId="urn:microsoft.com/office/officeart/2005/8/layout/hierarchy2"/>
    <dgm:cxn modelId="{0D662A61-3F46-4B4B-87DE-6159DDB4C45B}" type="presParOf" srcId="{D166EAC2-0140-4E1B-B5F6-9FF243775723}" destId="{8C5AA225-A1F3-46BB-8C02-ACA064CD5A04}" srcOrd="1" destOrd="0" presId="urn:microsoft.com/office/officeart/2005/8/layout/hierarchy2"/>
    <dgm:cxn modelId="{4DE4C796-50CB-4DD6-BBDD-DEEF33E43FC7}" type="presParOf" srcId="{A41A630E-3DE7-471E-AEAC-04696DD60808}" destId="{08B8D690-91C2-4044-B50E-A9C63687EEFE}" srcOrd="2" destOrd="0" presId="urn:microsoft.com/office/officeart/2005/8/layout/hierarchy2"/>
    <dgm:cxn modelId="{77CFDEAA-F65A-4265-93A4-6299BC61B44B}" type="presParOf" srcId="{08B8D690-91C2-4044-B50E-A9C63687EEFE}" destId="{3A14EB4E-E70C-4FE0-ADDF-FDD78C2C8AB5}" srcOrd="0" destOrd="0" presId="urn:microsoft.com/office/officeart/2005/8/layout/hierarchy2"/>
    <dgm:cxn modelId="{67CB9F6C-59B1-4FAE-9841-246B6403DACD}" type="presParOf" srcId="{A41A630E-3DE7-471E-AEAC-04696DD60808}" destId="{03078F4B-2BC3-455D-B62E-F68453E219A3}" srcOrd="3" destOrd="0" presId="urn:microsoft.com/office/officeart/2005/8/layout/hierarchy2"/>
    <dgm:cxn modelId="{A0F2B483-7524-4B3E-AC68-FACB90A0C086}" type="presParOf" srcId="{03078F4B-2BC3-455D-B62E-F68453E219A3}" destId="{8A1593DD-0285-41FE-998A-644B6CB857BC}" srcOrd="0" destOrd="0" presId="urn:microsoft.com/office/officeart/2005/8/layout/hierarchy2"/>
    <dgm:cxn modelId="{2A716355-2ED5-43F3-8026-04ED8667CC0D}" type="presParOf" srcId="{03078F4B-2BC3-455D-B62E-F68453E219A3}" destId="{07B6C681-C9FA-497F-B39C-5B16B776E8A9}" srcOrd="1" destOrd="0" presId="urn:microsoft.com/office/officeart/2005/8/layout/hierarchy2"/>
    <dgm:cxn modelId="{8B4990C4-29D8-4BFA-A210-4F08ADF784FC}" type="presParOf" srcId="{07B6C681-C9FA-497F-B39C-5B16B776E8A9}" destId="{6B8745EE-B687-4E2C-9D83-FD6D3B56BD15}" srcOrd="0" destOrd="0" presId="urn:microsoft.com/office/officeart/2005/8/layout/hierarchy2"/>
    <dgm:cxn modelId="{FFDC994A-0784-4E89-9CE7-454FEF708B7A}" type="presParOf" srcId="{6B8745EE-B687-4E2C-9D83-FD6D3B56BD15}" destId="{A07743D1-BC78-4F9D-9B96-24B317B962DC}" srcOrd="0" destOrd="0" presId="urn:microsoft.com/office/officeart/2005/8/layout/hierarchy2"/>
    <dgm:cxn modelId="{75FE7B97-6426-408B-BECD-26AEDC1C6AD6}" type="presParOf" srcId="{07B6C681-C9FA-497F-B39C-5B16B776E8A9}" destId="{55350ECB-34EB-45C9-BD69-ADC5AC6C04A0}" srcOrd="1" destOrd="0" presId="urn:microsoft.com/office/officeart/2005/8/layout/hierarchy2"/>
    <dgm:cxn modelId="{4F77A80A-FE9A-4645-BBD9-2218E06EDEAB}" type="presParOf" srcId="{55350ECB-34EB-45C9-BD69-ADC5AC6C04A0}" destId="{4FD9AE62-ABBC-4F10-B50E-7E62EA86DA1E}" srcOrd="0" destOrd="0" presId="urn:microsoft.com/office/officeart/2005/8/layout/hierarchy2"/>
    <dgm:cxn modelId="{0CF7AD59-B3F1-4C10-8DAF-BC9C2D8CB7B0}" type="presParOf" srcId="{55350ECB-34EB-45C9-BD69-ADC5AC6C04A0}" destId="{EAC57EF1-AE5F-4547-9263-9D2270AB5F9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55229F-5D9F-4F59-8ACA-8AFBB2EE123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6FC667-F00C-4171-A655-6D4933A4F453}">
      <dgm:prSet phldrT="[Text]"/>
      <dgm:spPr/>
      <dgm:t>
        <a:bodyPr/>
        <a:lstStyle/>
        <a:p>
          <a:r>
            <a:rPr lang="en-US" dirty="0"/>
            <a:t>Frames</a:t>
          </a:r>
        </a:p>
      </dgm:t>
    </dgm:pt>
    <dgm:pt modelId="{070E8DAC-1881-4111-A455-1CA6DC22EEA5}" type="parTrans" cxnId="{A0CC9ED6-45B1-4375-B521-7BD164A91491}">
      <dgm:prSet/>
      <dgm:spPr/>
      <dgm:t>
        <a:bodyPr/>
        <a:lstStyle/>
        <a:p>
          <a:endParaRPr lang="en-US"/>
        </a:p>
      </dgm:t>
    </dgm:pt>
    <dgm:pt modelId="{20DB2C92-BF3C-4803-8931-7FA815B823DF}" type="sibTrans" cxnId="{A0CC9ED6-45B1-4375-B521-7BD164A91491}">
      <dgm:prSet/>
      <dgm:spPr/>
      <dgm:t>
        <a:bodyPr/>
        <a:lstStyle/>
        <a:p>
          <a:endParaRPr lang="en-US"/>
        </a:p>
      </dgm:t>
    </dgm:pt>
    <dgm:pt modelId="{8DE8D587-258A-4102-9F31-40639688D198}">
      <dgm:prSet phldrT="[Text]"/>
      <dgm:spPr/>
      <dgm:t>
        <a:bodyPr/>
        <a:lstStyle/>
        <a:p>
          <a:r>
            <a:rPr lang="en-US" dirty="0"/>
            <a:t>Beacon</a:t>
          </a:r>
        </a:p>
      </dgm:t>
    </dgm:pt>
    <dgm:pt modelId="{34388E81-DBF4-4D11-A1BF-5EDDC70F400E}" type="parTrans" cxnId="{732A818D-AFF4-4A61-91D3-27F4A680C554}">
      <dgm:prSet/>
      <dgm:spPr/>
      <dgm:t>
        <a:bodyPr/>
        <a:lstStyle/>
        <a:p>
          <a:endParaRPr lang="en-US"/>
        </a:p>
      </dgm:t>
    </dgm:pt>
    <dgm:pt modelId="{B2E15D89-B081-4BA5-8675-C8F79ED59EDF}" type="sibTrans" cxnId="{732A818D-AFF4-4A61-91D3-27F4A680C554}">
      <dgm:prSet/>
      <dgm:spPr/>
      <dgm:t>
        <a:bodyPr/>
        <a:lstStyle/>
        <a:p>
          <a:endParaRPr lang="en-US"/>
        </a:p>
      </dgm:t>
    </dgm:pt>
    <dgm:pt modelId="{6A35FFDC-D534-4D5B-B584-5A036D5BDFB7}">
      <dgm:prSet phldrT="[Text]"/>
      <dgm:spPr/>
      <dgm:t>
        <a:bodyPr/>
        <a:lstStyle/>
        <a:p>
          <a:r>
            <a:rPr lang="en-US" dirty="0"/>
            <a:t>MAC</a:t>
          </a:r>
        </a:p>
      </dgm:t>
    </dgm:pt>
    <dgm:pt modelId="{9C2585B6-0A79-4E13-B828-EA6CB9C2D7BE}" type="parTrans" cxnId="{16BF0A0A-2222-4699-A00B-76246678CA39}">
      <dgm:prSet/>
      <dgm:spPr/>
      <dgm:t>
        <a:bodyPr/>
        <a:lstStyle/>
        <a:p>
          <a:endParaRPr lang="en-US"/>
        </a:p>
      </dgm:t>
    </dgm:pt>
    <dgm:pt modelId="{ADB6832D-2F27-4208-A85B-16CCFA96DE33}" type="sibTrans" cxnId="{16BF0A0A-2222-4699-A00B-76246678CA39}">
      <dgm:prSet/>
      <dgm:spPr/>
      <dgm:t>
        <a:bodyPr/>
        <a:lstStyle/>
        <a:p>
          <a:endParaRPr lang="en-US"/>
        </a:p>
      </dgm:t>
    </dgm:pt>
    <dgm:pt modelId="{9D939351-5675-460B-91F1-92FF69C61A9E}">
      <dgm:prSet phldrT="[Text]"/>
      <dgm:spPr/>
      <dgm:t>
        <a:bodyPr/>
        <a:lstStyle/>
        <a:p>
          <a:r>
            <a:rPr lang="en-US" dirty="0"/>
            <a:t>Command</a:t>
          </a:r>
        </a:p>
      </dgm:t>
    </dgm:pt>
    <dgm:pt modelId="{1D0EE9BF-AC47-4FBF-889A-9692C2C07D19}" type="parTrans" cxnId="{F755B6F3-F31C-4F02-9715-4135A896C7FB}">
      <dgm:prSet/>
      <dgm:spPr/>
      <dgm:t>
        <a:bodyPr/>
        <a:lstStyle/>
        <a:p>
          <a:endParaRPr lang="en-US"/>
        </a:p>
      </dgm:t>
    </dgm:pt>
    <dgm:pt modelId="{ABBD5F8E-AB9D-4304-A566-E16DA635B5DE}" type="sibTrans" cxnId="{F755B6F3-F31C-4F02-9715-4135A896C7FB}">
      <dgm:prSet/>
      <dgm:spPr/>
      <dgm:t>
        <a:bodyPr/>
        <a:lstStyle/>
        <a:p>
          <a:endParaRPr lang="en-US"/>
        </a:p>
      </dgm:t>
    </dgm:pt>
    <dgm:pt modelId="{0268594C-8E16-431D-9B2E-CFD12F6EFED0}">
      <dgm:prSet phldrT="[Text]"/>
      <dgm:spPr/>
      <dgm:t>
        <a:bodyPr/>
        <a:lstStyle/>
        <a:p>
          <a:r>
            <a:rPr lang="en-US"/>
            <a:t>Acknowledgement</a:t>
          </a:r>
          <a:endParaRPr lang="en-US" dirty="0"/>
        </a:p>
      </dgm:t>
    </dgm:pt>
    <dgm:pt modelId="{A31580CB-DAE3-458A-B5F4-A554C959C8A8}" type="parTrans" cxnId="{8A8E0767-9619-4988-8686-2957398833CB}">
      <dgm:prSet/>
      <dgm:spPr/>
      <dgm:t>
        <a:bodyPr/>
        <a:lstStyle/>
        <a:p>
          <a:endParaRPr lang="en-US"/>
        </a:p>
      </dgm:t>
    </dgm:pt>
    <dgm:pt modelId="{16D2644A-A08D-4E15-A439-57B997D325F0}" type="sibTrans" cxnId="{8A8E0767-9619-4988-8686-2957398833CB}">
      <dgm:prSet/>
      <dgm:spPr/>
      <dgm:t>
        <a:bodyPr/>
        <a:lstStyle/>
        <a:p>
          <a:endParaRPr lang="en-US"/>
        </a:p>
      </dgm:t>
    </dgm:pt>
    <dgm:pt modelId="{1AD28545-34AB-498B-88B5-1089AF4E5EF2}">
      <dgm:prSet phldrT="[Text]"/>
      <dgm:spPr/>
      <dgm:t>
        <a:bodyPr/>
        <a:lstStyle/>
        <a:p>
          <a:r>
            <a:rPr lang="en-US"/>
            <a:t>Data</a:t>
          </a:r>
          <a:endParaRPr lang="en-US" dirty="0"/>
        </a:p>
      </dgm:t>
    </dgm:pt>
    <dgm:pt modelId="{6BE057D4-72AD-455E-A184-2C48A58B63CF}" type="parTrans" cxnId="{F9A76941-FFD7-4501-840A-BD4B71D7922B}">
      <dgm:prSet/>
      <dgm:spPr/>
      <dgm:t>
        <a:bodyPr/>
        <a:lstStyle/>
        <a:p>
          <a:endParaRPr lang="en-US"/>
        </a:p>
      </dgm:t>
    </dgm:pt>
    <dgm:pt modelId="{9CD8EDC4-FB66-413E-92E0-0D0B77AE806E}" type="sibTrans" cxnId="{F9A76941-FFD7-4501-840A-BD4B71D7922B}">
      <dgm:prSet/>
      <dgm:spPr/>
      <dgm:t>
        <a:bodyPr/>
        <a:lstStyle/>
        <a:p>
          <a:endParaRPr lang="en-US"/>
        </a:p>
      </dgm:t>
    </dgm:pt>
    <dgm:pt modelId="{394838AE-9C02-40E5-8978-5762CEE27ED8}" type="pres">
      <dgm:prSet presAssocID="{A155229F-5D9F-4F59-8ACA-8AFBB2EE123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F940018-102F-4DB2-81DC-45841FD7BFD6}" type="pres">
      <dgm:prSet presAssocID="{706FC667-F00C-4171-A655-6D4933A4F453}" presName="root1" presStyleCnt="0"/>
      <dgm:spPr/>
    </dgm:pt>
    <dgm:pt modelId="{99665E39-8460-4237-8F7D-5E27BAE73EB4}" type="pres">
      <dgm:prSet presAssocID="{706FC667-F00C-4171-A655-6D4933A4F453}" presName="LevelOneTextNode" presStyleLbl="node0" presStyleIdx="0" presStyleCnt="1">
        <dgm:presLayoutVars>
          <dgm:chPref val="3"/>
        </dgm:presLayoutVars>
      </dgm:prSet>
      <dgm:spPr/>
    </dgm:pt>
    <dgm:pt modelId="{801310B3-A4AD-4826-BA69-8A648147CEFB}" type="pres">
      <dgm:prSet presAssocID="{706FC667-F00C-4171-A655-6D4933A4F453}" presName="level2hierChild" presStyleCnt="0"/>
      <dgm:spPr/>
    </dgm:pt>
    <dgm:pt modelId="{CA44A964-8593-4070-9938-BDCBBF25792B}" type="pres">
      <dgm:prSet presAssocID="{34388E81-DBF4-4D11-A1BF-5EDDC70F400E}" presName="conn2-1" presStyleLbl="parChTrans1D2" presStyleIdx="0" presStyleCnt="5"/>
      <dgm:spPr/>
    </dgm:pt>
    <dgm:pt modelId="{87D8C983-F29C-4C80-8AB0-A3A8526E28DB}" type="pres">
      <dgm:prSet presAssocID="{34388E81-DBF4-4D11-A1BF-5EDDC70F400E}" presName="connTx" presStyleLbl="parChTrans1D2" presStyleIdx="0" presStyleCnt="5"/>
      <dgm:spPr/>
    </dgm:pt>
    <dgm:pt modelId="{EE2D1A57-E3A2-4871-A054-6B238A8D7B9E}" type="pres">
      <dgm:prSet presAssocID="{8DE8D587-258A-4102-9F31-40639688D198}" presName="root2" presStyleCnt="0"/>
      <dgm:spPr/>
    </dgm:pt>
    <dgm:pt modelId="{1A46D333-3732-4801-A135-717AFA16E906}" type="pres">
      <dgm:prSet presAssocID="{8DE8D587-258A-4102-9F31-40639688D198}" presName="LevelTwoTextNode" presStyleLbl="node2" presStyleIdx="0" presStyleCnt="5">
        <dgm:presLayoutVars>
          <dgm:chPref val="3"/>
        </dgm:presLayoutVars>
      </dgm:prSet>
      <dgm:spPr/>
    </dgm:pt>
    <dgm:pt modelId="{D11204ED-1770-46FA-9214-F7419EC128BE}" type="pres">
      <dgm:prSet presAssocID="{8DE8D587-258A-4102-9F31-40639688D198}" presName="level3hierChild" presStyleCnt="0"/>
      <dgm:spPr/>
    </dgm:pt>
    <dgm:pt modelId="{AB7A38C7-2EE3-4134-B58C-C1F33492B082}" type="pres">
      <dgm:prSet presAssocID="{9C2585B6-0A79-4E13-B828-EA6CB9C2D7BE}" presName="conn2-1" presStyleLbl="parChTrans1D2" presStyleIdx="1" presStyleCnt="5"/>
      <dgm:spPr/>
    </dgm:pt>
    <dgm:pt modelId="{B8F84BF0-7D5D-4CFE-ADC2-0EAE5A802F49}" type="pres">
      <dgm:prSet presAssocID="{9C2585B6-0A79-4E13-B828-EA6CB9C2D7BE}" presName="connTx" presStyleLbl="parChTrans1D2" presStyleIdx="1" presStyleCnt="5"/>
      <dgm:spPr/>
    </dgm:pt>
    <dgm:pt modelId="{8BB7BE2A-E0BF-47A5-91F2-58B0CAE42C9A}" type="pres">
      <dgm:prSet presAssocID="{6A35FFDC-D534-4D5B-B584-5A036D5BDFB7}" presName="root2" presStyleCnt="0"/>
      <dgm:spPr/>
    </dgm:pt>
    <dgm:pt modelId="{15C0ADEC-083C-4177-A691-CA2AA262979F}" type="pres">
      <dgm:prSet presAssocID="{6A35FFDC-D534-4D5B-B584-5A036D5BDFB7}" presName="LevelTwoTextNode" presStyleLbl="node2" presStyleIdx="1" presStyleCnt="5">
        <dgm:presLayoutVars>
          <dgm:chPref val="3"/>
        </dgm:presLayoutVars>
      </dgm:prSet>
      <dgm:spPr/>
    </dgm:pt>
    <dgm:pt modelId="{D81FAF7F-5D4C-4C87-945E-01167B436A62}" type="pres">
      <dgm:prSet presAssocID="{6A35FFDC-D534-4D5B-B584-5A036D5BDFB7}" presName="level3hierChild" presStyleCnt="0"/>
      <dgm:spPr/>
    </dgm:pt>
    <dgm:pt modelId="{73143D62-F31E-4859-8C18-8DABA4A252F4}" type="pres">
      <dgm:prSet presAssocID="{1D0EE9BF-AC47-4FBF-889A-9692C2C07D19}" presName="conn2-1" presStyleLbl="parChTrans1D2" presStyleIdx="2" presStyleCnt="5"/>
      <dgm:spPr/>
    </dgm:pt>
    <dgm:pt modelId="{C9A2ECBE-D29C-4027-9B9B-4B6F327FECE1}" type="pres">
      <dgm:prSet presAssocID="{1D0EE9BF-AC47-4FBF-889A-9692C2C07D19}" presName="connTx" presStyleLbl="parChTrans1D2" presStyleIdx="2" presStyleCnt="5"/>
      <dgm:spPr/>
    </dgm:pt>
    <dgm:pt modelId="{CAC31E52-8F23-4772-8A89-763730A31D0A}" type="pres">
      <dgm:prSet presAssocID="{9D939351-5675-460B-91F1-92FF69C61A9E}" presName="root2" presStyleCnt="0"/>
      <dgm:spPr/>
    </dgm:pt>
    <dgm:pt modelId="{0FDD6DF8-5B91-4CC7-A735-17C540452FCD}" type="pres">
      <dgm:prSet presAssocID="{9D939351-5675-460B-91F1-92FF69C61A9E}" presName="LevelTwoTextNode" presStyleLbl="node2" presStyleIdx="2" presStyleCnt="5">
        <dgm:presLayoutVars>
          <dgm:chPref val="3"/>
        </dgm:presLayoutVars>
      </dgm:prSet>
      <dgm:spPr/>
    </dgm:pt>
    <dgm:pt modelId="{5A389D38-3F4D-4AC5-B137-5628C8CF4D8A}" type="pres">
      <dgm:prSet presAssocID="{9D939351-5675-460B-91F1-92FF69C61A9E}" presName="level3hierChild" presStyleCnt="0"/>
      <dgm:spPr/>
    </dgm:pt>
    <dgm:pt modelId="{14B7DD90-0846-4A08-A0B8-F740CC993024}" type="pres">
      <dgm:prSet presAssocID="{A31580CB-DAE3-458A-B5F4-A554C959C8A8}" presName="conn2-1" presStyleLbl="parChTrans1D2" presStyleIdx="3" presStyleCnt="5"/>
      <dgm:spPr/>
    </dgm:pt>
    <dgm:pt modelId="{13878AFE-844C-4FE9-9293-8A380BE59BDA}" type="pres">
      <dgm:prSet presAssocID="{A31580CB-DAE3-458A-B5F4-A554C959C8A8}" presName="connTx" presStyleLbl="parChTrans1D2" presStyleIdx="3" presStyleCnt="5"/>
      <dgm:spPr/>
    </dgm:pt>
    <dgm:pt modelId="{36A34AF0-7777-47A7-90B4-4FFECE5B5C1A}" type="pres">
      <dgm:prSet presAssocID="{0268594C-8E16-431D-9B2E-CFD12F6EFED0}" presName="root2" presStyleCnt="0"/>
      <dgm:spPr/>
    </dgm:pt>
    <dgm:pt modelId="{AD0695E3-D925-42E0-ADDC-B6133ADFC9F9}" type="pres">
      <dgm:prSet presAssocID="{0268594C-8E16-431D-9B2E-CFD12F6EFED0}" presName="LevelTwoTextNode" presStyleLbl="node2" presStyleIdx="3" presStyleCnt="5">
        <dgm:presLayoutVars>
          <dgm:chPref val="3"/>
        </dgm:presLayoutVars>
      </dgm:prSet>
      <dgm:spPr/>
    </dgm:pt>
    <dgm:pt modelId="{68A47666-2FBD-4042-9B78-C48AA29FD58C}" type="pres">
      <dgm:prSet presAssocID="{0268594C-8E16-431D-9B2E-CFD12F6EFED0}" presName="level3hierChild" presStyleCnt="0"/>
      <dgm:spPr/>
    </dgm:pt>
    <dgm:pt modelId="{3096096A-6DCD-4B49-AE05-514BA86B88C1}" type="pres">
      <dgm:prSet presAssocID="{6BE057D4-72AD-455E-A184-2C48A58B63CF}" presName="conn2-1" presStyleLbl="parChTrans1D2" presStyleIdx="4" presStyleCnt="5"/>
      <dgm:spPr/>
    </dgm:pt>
    <dgm:pt modelId="{3BFC5644-6B8D-461E-B086-C02326DB1545}" type="pres">
      <dgm:prSet presAssocID="{6BE057D4-72AD-455E-A184-2C48A58B63CF}" presName="connTx" presStyleLbl="parChTrans1D2" presStyleIdx="4" presStyleCnt="5"/>
      <dgm:spPr/>
    </dgm:pt>
    <dgm:pt modelId="{249222BA-5DB5-4C34-B591-B6FEEAE10165}" type="pres">
      <dgm:prSet presAssocID="{1AD28545-34AB-498B-88B5-1089AF4E5EF2}" presName="root2" presStyleCnt="0"/>
      <dgm:spPr/>
    </dgm:pt>
    <dgm:pt modelId="{2C251131-4EE7-4739-848C-A270DDB1D32E}" type="pres">
      <dgm:prSet presAssocID="{1AD28545-34AB-498B-88B5-1089AF4E5EF2}" presName="LevelTwoTextNode" presStyleLbl="node2" presStyleIdx="4" presStyleCnt="5">
        <dgm:presLayoutVars>
          <dgm:chPref val="3"/>
        </dgm:presLayoutVars>
      </dgm:prSet>
      <dgm:spPr/>
    </dgm:pt>
    <dgm:pt modelId="{916D6754-6B27-4DC3-BC5F-C7C3F1F4440A}" type="pres">
      <dgm:prSet presAssocID="{1AD28545-34AB-498B-88B5-1089AF4E5EF2}" presName="level3hierChild" presStyleCnt="0"/>
      <dgm:spPr/>
    </dgm:pt>
  </dgm:ptLst>
  <dgm:cxnLst>
    <dgm:cxn modelId="{D0B27600-8A3E-4CC6-91D1-3450C4D0C537}" type="presOf" srcId="{6BE057D4-72AD-455E-A184-2C48A58B63CF}" destId="{3096096A-6DCD-4B49-AE05-514BA86B88C1}" srcOrd="0" destOrd="0" presId="urn:microsoft.com/office/officeart/2008/layout/HorizontalMultiLevelHierarchy"/>
    <dgm:cxn modelId="{7FCE5B04-30B3-47F5-BB4F-199CB240A59C}" type="presOf" srcId="{9D939351-5675-460B-91F1-92FF69C61A9E}" destId="{0FDD6DF8-5B91-4CC7-A735-17C540452FCD}" srcOrd="0" destOrd="0" presId="urn:microsoft.com/office/officeart/2008/layout/HorizontalMultiLevelHierarchy"/>
    <dgm:cxn modelId="{16BF0A0A-2222-4699-A00B-76246678CA39}" srcId="{706FC667-F00C-4171-A655-6D4933A4F453}" destId="{6A35FFDC-D534-4D5B-B584-5A036D5BDFB7}" srcOrd="1" destOrd="0" parTransId="{9C2585B6-0A79-4E13-B828-EA6CB9C2D7BE}" sibTransId="{ADB6832D-2F27-4208-A85B-16CCFA96DE33}"/>
    <dgm:cxn modelId="{CDDF1D15-C81C-4519-96CB-4664A8AB7F45}" type="presOf" srcId="{9C2585B6-0A79-4E13-B828-EA6CB9C2D7BE}" destId="{B8F84BF0-7D5D-4CFE-ADC2-0EAE5A802F49}" srcOrd="1" destOrd="0" presId="urn:microsoft.com/office/officeart/2008/layout/HorizontalMultiLevelHierarchy"/>
    <dgm:cxn modelId="{69C5CA17-195C-4108-9E4C-BB93731A6AFA}" type="presOf" srcId="{6BE057D4-72AD-455E-A184-2C48A58B63CF}" destId="{3BFC5644-6B8D-461E-B086-C02326DB1545}" srcOrd="1" destOrd="0" presId="urn:microsoft.com/office/officeart/2008/layout/HorizontalMultiLevelHierarchy"/>
    <dgm:cxn modelId="{F9A76941-FFD7-4501-840A-BD4B71D7922B}" srcId="{706FC667-F00C-4171-A655-6D4933A4F453}" destId="{1AD28545-34AB-498B-88B5-1089AF4E5EF2}" srcOrd="4" destOrd="0" parTransId="{6BE057D4-72AD-455E-A184-2C48A58B63CF}" sibTransId="{9CD8EDC4-FB66-413E-92E0-0D0B77AE806E}"/>
    <dgm:cxn modelId="{8A8E0767-9619-4988-8686-2957398833CB}" srcId="{706FC667-F00C-4171-A655-6D4933A4F453}" destId="{0268594C-8E16-431D-9B2E-CFD12F6EFED0}" srcOrd="3" destOrd="0" parTransId="{A31580CB-DAE3-458A-B5F4-A554C959C8A8}" sibTransId="{16D2644A-A08D-4E15-A439-57B997D325F0}"/>
    <dgm:cxn modelId="{68AE9C48-6009-4ACE-BC5B-242C8ED1C2EA}" type="presOf" srcId="{8DE8D587-258A-4102-9F31-40639688D198}" destId="{1A46D333-3732-4801-A135-717AFA16E906}" srcOrd="0" destOrd="0" presId="urn:microsoft.com/office/officeart/2008/layout/HorizontalMultiLevelHierarchy"/>
    <dgm:cxn modelId="{08E96F6D-B84B-40CF-B2C4-1EAA54123C57}" type="presOf" srcId="{1D0EE9BF-AC47-4FBF-889A-9692C2C07D19}" destId="{73143D62-F31E-4859-8C18-8DABA4A252F4}" srcOrd="0" destOrd="0" presId="urn:microsoft.com/office/officeart/2008/layout/HorizontalMultiLevelHierarchy"/>
    <dgm:cxn modelId="{3367926E-DE6D-4856-B988-CB4985FD4E8D}" type="presOf" srcId="{A155229F-5D9F-4F59-8ACA-8AFBB2EE1238}" destId="{394838AE-9C02-40E5-8978-5762CEE27ED8}" srcOrd="0" destOrd="0" presId="urn:microsoft.com/office/officeart/2008/layout/HorizontalMultiLevelHierarchy"/>
    <dgm:cxn modelId="{DDBAF24E-545A-46A3-A1C3-61C94F735F60}" type="presOf" srcId="{1AD28545-34AB-498B-88B5-1089AF4E5EF2}" destId="{2C251131-4EE7-4739-848C-A270DDB1D32E}" srcOrd="0" destOrd="0" presId="urn:microsoft.com/office/officeart/2008/layout/HorizontalMultiLevelHierarchy"/>
    <dgm:cxn modelId="{31E3A171-2F42-4C04-81DF-5B784559142F}" type="presOf" srcId="{34388E81-DBF4-4D11-A1BF-5EDDC70F400E}" destId="{CA44A964-8593-4070-9938-BDCBBF25792B}" srcOrd="0" destOrd="0" presId="urn:microsoft.com/office/officeart/2008/layout/HorizontalMultiLevelHierarchy"/>
    <dgm:cxn modelId="{732A818D-AFF4-4A61-91D3-27F4A680C554}" srcId="{706FC667-F00C-4171-A655-6D4933A4F453}" destId="{8DE8D587-258A-4102-9F31-40639688D198}" srcOrd="0" destOrd="0" parTransId="{34388E81-DBF4-4D11-A1BF-5EDDC70F400E}" sibTransId="{B2E15D89-B081-4BA5-8675-C8F79ED59EDF}"/>
    <dgm:cxn modelId="{6BD07795-D91D-4F99-A5DC-7DF4B75C1BAF}" type="presOf" srcId="{706FC667-F00C-4171-A655-6D4933A4F453}" destId="{99665E39-8460-4237-8F7D-5E27BAE73EB4}" srcOrd="0" destOrd="0" presId="urn:microsoft.com/office/officeart/2008/layout/HorizontalMultiLevelHierarchy"/>
    <dgm:cxn modelId="{CDD9159F-39BB-4E9F-8E69-8B6E4D0CAD29}" type="presOf" srcId="{A31580CB-DAE3-458A-B5F4-A554C959C8A8}" destId="{14B7DD90-0846-4A08-A0B8-F740CC993024}" srcOrd="0" destOrd="0" presId="urn:microsoft.com/office/officeart/2008/layout/HorizontalMultiLevelHierarchy"/>
    <dgm:cxn modelId="{80510EA5-4E54-4163-B56C-F56CCBC2BE4C}" type="presOf" srcId="{6A35FFDC-D534-4D5B-B584-5A036D5BDFB7}" destId="{15C0ADEC-083C-4177-A691-CA2AA262979F}" srcOrd="0" destOrd="0" presId="urn:microsoft.com/office/officeart/2008/layout/HorizontalMultiLevelHierarchy"/>
    <dgm:cxn modelId="{6C8116AD-A795-45B5-9EA4-034A3FF9738D}" type="presOf" srcId="{34388E81-DBF4-4D11-A1BF-5EDDC70F400E}" destId="{87D8C983-F29C-4C80-8AB0-A3A8526E28DB}" srcOrd="1" destOrd="0" presId="urn:microsoft.com/office/officeart/2008/layout/HorizontalMultiLevelHierarchy"/>
    <dgm:cxn modelId="{EC7F7AAE-2DD5-433D-926F-D568FF87154E}" type="presOf" srcId="{9C2585B6-0A79-4E13-B828-EA6CB9C2D7BE}" destId="{AB7A38C7-2EE3-4134-B58C-C1F33492B082}" srcOrd="0" destOrd="0" presId="urn:microsoft.com/office/officeart/2008/layout/HorizontalMultiLevelHierarchy"/>
    <dgm:cxn modelId="{A0CC9ED6-45B1-4375-B521-7BD164A91491}" srcId="{A155229F-5D9F-4F59-8ACA-8AFBB2EE1238}" destId="{706FC667-F00C-4171-A655-6D4933A4F453}" srcOrd="0" destOrd="0" parTransId="{070E8DAC-1881-4111-A455-1CA6DC22EEA5}" sibTransId="{20DB2C92-BF3C-4803-8931-7FA815B823DF}"/>
    <dgm:cxn modelId="{986EBFE1-8075-4100-BFA7-8F2ACC94CD3F}" type="presOf" srcId="{0268594C-8E16-431D-9B2E-CFD12F6EFED0}" destId="{AD0695E3-D925-42E0-ADDC-B6133ADFC9F9}" srcOrd="0" destOrd="0" presId="urn:microsoft.com/office/officeart/2008/layout/HorizontalMultiLevelHierarchy"/>
    <dgm:cxn modelId="{837AFDE3-3D3C-45E2-83A0-62908018232C}" type="presOf" srcId="{1D0EE9BF-AC47-4FBF-889A-9692C2C07D19}" destId="{C9A2ECBE-D29C-4027-9B9B-4B6F327FECE1}" srcOrd="1" destOrd="0" presId="urn:microsoft.com/office/officeart/2008/layout/HorizontalMultiLevelHierarchy"/>
    <dgm:cxn modelId="{F755B6F3-F31C-4F02-9715-4135A896C7FB}" srcId="{706FC667-F00C-4171-A655-6D4933A4F453}" destId="{9D939351-5675-460B-91F1-92FF69C61A9E}" srcOrd="2" destOrd="0" parTransId="{1D0EE9BF-AC47-4FBF-889A-9692C2C07D19}" sibTransId="{ABBD5F8E-AB9D-4304-A566-E16DA635B5DE}"/>
    <dgm:cxn modelId="{35BD6DFC-4791-4E1B-B42C-83ECB5568A61}" type="presOf" srcId="{A31580CB-DAE3-458A-B5F4-A554C959C8A8}" destId="{13878AFE-844C-4FE9-9293-8A380BE59BDA}" srcOrd="1" destOrd="0" presId="urn:microsoft.com/office/officeart/2008/layout/HorizontalMultiLevelHierarchy"/>
    <dgm:cxn modelId="{A83B948C-1951-4E83-99EA-BFFF481F5EA9}" type="presParOf" srcId="{394838AE-9C02-40E5-8978-5762CEE27ED8}" destId="{5F940018-102F-4DB2-81DC-45841FD7BFD6}" srcOrd="0" destOrd="0" presId="urn:microsoft.com/office/officeart/2008/layout/HorizontalMultiLevelHierarchy"/>
    <dgm:cxn modelId="{FE16818A-F41B-411F-853D-45E44B1A5400}" type="presParOf" srcId="{5F940018-102F-4DB2-81DC-45841FD7BFD6}" destId="{99665E39-8460-4237-8F7D-5E27BAE73EB4}" srcOrd="0" destOrd="0" presId="urn:microsoft.com/office/officeart/2008/layout/HorizontalMultiLevelHierarchy"/>
    <dgm:cxn modelId="{AE728458-C3E0-45E1-89CE-1C47541D73A7}" type="presParOf" srcId="{5F940018-102F-4DB2-81DC-45841FD7BFD6}" destId="{801310B3-A4AD-4826-BA69-8A648147CEFB}" srcOrd="1" destOrd="0" presId="urn:microsoft.com/office/officeart/2008/layout/HorizontalMultiLevelHierarchy"/>
    <dgm:cxn modelId="{E51E0590-3EB2-4922-8E23-ABC23CBEF419}" type="presParOf" srcId="{801310B3-A4AD-4826-BA69-8A648147CEFB}" destId="{CA44A964-8593-4070-9938-BDCBBF25792B}" srcOrd="0" destOrd="0" presId="urn:microsoft.com/office/officeart/2008/layout/HorizontalMultiLevelHierarchy"/>
    <dgm:cxn modelId="{01D3EEE3-7861-4FC4-ADBD-4881A573B7D3}" type="presParOf" srcId="{CA44A964-8593-4070-9938-BDCBBF25792B}" destId="{87D8C983-F29C-4C80-8AB0-A3A8526E28DB}" srcOrd="0" destOrd="0" presId="urn:microsoft.com/office/officeart/2008/layout/HorizontalMultiLevelHierarchy"/>
    <dgm:cxn modelId="{6B97728F-FF7F-45D6-B486-CA37C11B1D31}" type="presParOf" srcId="{801310B3-A4AD-4826-BA69-8A648147CEFB}" destId="{EE2D1A57-E3A2-4871-A054-6B238A8D7B9E}" srcOrd="1" destOrd="0" presId="urn:microsoft.com/office/officeart/2008/layout/HorizontalMultiLevelHierarchy"/>
    <dgm:cxn modelId="{A68AF858-8287-49E3-9583-BFA923C21BFC}" type="presParOf" srcId="{EE2D1A57-E3A2-4871-A054-6B238A8D7B9E}" destId="{1A46D333-3732-4801-A135-717AFA16E906}" srcOrd="0" destOrd="0" presId="urn:microsoft.com/office/officeart/2008/layout/HorizontalMultiLevelHierarchy"/>
    <dgm:cxn modelId="{D319827B-747E-4C07-833E-502EA919A6D8}" type="presParOf" srcId="{EE2D1A57-E3A2-4871-A054-6B238A8D7B9E}" destId="{D11204ED-1770-46FA-9214-F7419EC128BE}" srcOrd="1" destOrd="0" presId="urn:microsoft.com/office/officeart/2008/layout/HorizontalMultiLevelHierarchy"/>
    <dgm:cxn modelId="{902AD65C-8220-45E1-8D11-688702608DEB}" type="presParOf" srcId="{801310B3-A4AD-4826-BA69-8A648147CEFB}" destId="{AB7A38C7-2EE3-4134-B58C-C1F33492B082}" srcOrd="2" destOrd="0" presId="urn:microsoft.com/office/officeart/2008/layout/HorizontalMultiLevelHierarchy"/>
    <dgm:cxn modelId="{F8FB340F-028B-4311-A7F3-1E226E77194C}" type="presParOf" srcId="{AB7A38C7-2EE3-4134-B58C-C1F33492B082}" destId="{B8F84BF0-7D5D-4CFE-ADC2-0EAE5A802F49}" srcOrd="0" destOrd="0" presId="urn:microsoft.com/office/officeart/2008/layout/HorizontalMultiLevelHierarchy"/>
    <dgm:cxn modelId="{D3A49950-93E0-4BA4-998F-C3507D974579}" type="presParOf" srcId="{801310B3-A4AD-4826-BA69-8A648147CEFB}" destId="{8BB7BE2A-E0BF-47A5-91F2-58B0CAE42C9A}" srcOrd="3" destOrd="0" presId="urn:microsoft.com/office/officeart/2008/layout/HorizontalMultiLevelHierarchy"/>
    <dgm:cxn modelId="{6A6C547B-7F55-4745-96A7-0D15E78A3ADE}" type="presParOf" srcId="{8BB7BE2A-E0BF-47A5-91F2-58B0CAE42C9A}" destId="{15C0ADEC-083C-4177-A691-CA2AA262979F}" srcOrd="0" destOrd="0" presId="urn:microsoft.com/office/officeart/2008/layout/HorizontalMultiLevelHierarchy"/>
    <dgm:cxn modelId="{4A31AB63-8104-4516-BBF9-CCEA86561FE2}" type="presParOf" srcId="{8BB7BE2A-E0BF-47A5-91F2-58B0CAE42C9A}" destId="{D81FAF7F-5D4C-4C87-945E-01167B436A62}" srcOrd="1" destOrd="0" presId="urn:microsoft.com/office/officeart/2008/layout/HorizontalMultiLevelHierarchy"/>
    <dgm:cxn modelId="{67A8A2A1-4B6C-4582-862A-B3FDFED3F4C3}" type="presParOf" srcId="{801310B3-A4AD-4826-BA69-8A648147CEFB}" destId="{73143D62-F31E-4859-8C18-8DABA4A252F4}" srcOrd="4" destOrd="0" presId="urn:microsoft.com/office/officeart/2008/layout/HorizontalMultiLevelHierarchy"/>
    <dgm:cxn modelId="{CB30EABF-6116-4649-8205-B6CFA9D7159B}" type="presParOf" srcId="{73143D62-F31E-4859-8C18-8DABA4A252F4}" destId="{C9A2ECBE-D29C-4027-9B9B-4B6F327FECE1}" srcOrd="0" destOrd="0" presId="urn:microsoft.com/office/officeart/2008/layout/HorizontalMultiLevelHierarchy"/>
    <dgm:cxn modelId="{F77AB163-E609-4E05-A8DE-A05F5F61F636}" type="presParOf" srcId="{801310B3-A4AD-4826-BA69-8A648147CEFB}" destId="{CAC31E52-8F23-4772-8A89-763730A31D0A}" srcOrd="5" destOrd="0" presId="urn:microsoft.com/office/officeart/2008/layout/HorizontalMultiLevelHierarchy"/>
    <dgm:cxn modelId="{E3A9853C-2438-4218-BA67-3E98DC5F843D}" type="presParOf" srcId="{CAC31E52-8F23-4772-8A89-763730A31D0A}" destId="{0FDD6DF8-5B91-4CC7-A735-17C540452FCD}" srcOrd="0" destOrd="0" presId="urn:microsoft.com/office/officeart/2008/layout/HorizontalMultiLevelHierarchy"/>
    <dgm:cxn modelId="{DF521BDF-0210-4382-9CBA-21F4DCFA2E4B}" type="presParOf" srcId="{CAC31E52-8F23-4772-8A89-763730A31D0A}" destId="{5A389D38-3F4D-4AC5-B137-5628C8CF4D8A}" srcOrd="1" destOrd="0" presId="urn:microsoft.com/office/officeart/2008/layout/HorizontalMultiLevelHierarchy"/>
    <dgm:cxn modelId="{209F601B-4C34-4C3A-A4E0-1373A527E075}" type="presParOf" srcId="{801310B3-A4AD-4826-BA69-8A648147CEFB}" destId="{14B7DD90-0846-4A08-A0B8-F740CC993024}" srcOrd="6" destOrd="0" presId="urn:microsoft.com/office/officeart/2008/layout/HorizontalMultiLevelHierarchy"/>
    <dgm:cxn modelId="{44D6742B-DD47-4442-82F0-8F985E29C972}" type="presParOf" srcId="{14B7DD90-0846-4A08-A0B8-F740CC993024}" destId="{13878AFE-844C-4FE9-9293-8A380BE59BDA}" srcOrd="0" destOrd="0" presId="urn:microsoft.com/office/officeart/2008/layout/HorizontalMultiLevelHierarchy"/>
    <dgm:cxn modelId="{04A1B8EC-C5AF-4B67-95BC-C1EFAABABE81}" type="presParOf" srcId="{801310B3-A4AD-4826-BA69-8A648147CEFB}" destId="{36A34AF0-7777-47A7-90B4-4FFECE5B5C1A}" srcOrd="7" destOrd="0" presId="urn:microsoft.com/office/officeart/2008/layout/HorizontalMultiLevelHierarchy"/>
    <dgm:cxn modelId="{E2E81819-164B-456F-A4D4-D6BD44897351}" type="presParOf" srcId="{36A34AF0-7777-47A7-90B4-4FFECE5B5C1A}" destId="{AD0695E3-D925-42E0-ADDC-B6133ADFC9F9}" srcOrd="0" destOrd="0" presId="urn:microsoft.com/office/officeart/2008/layout/HorizontalMultiLevelHierarchy"/>
    <dgm:cxn modelId="{D2236B46-75D6-4826-9A9F-FA2914E4B943}" type="presParOf" srcId="{36A34AF0-7777-47A7-90B4-4FFECE5B5C1A}" destId="{68A47666-2FBD-4042-9B78-C48AA29FD58C}" srcOrd="1" destOrd="0" presId="urn:microsoft.com/office/officeart/2008/layout/HorizontalMultiLevelHierarchy"/>
    <dgm:cxn modelId="{CBF5C6E7-07EF-4B1F-A73C-92B8B279F6E5}" type="presParOf" srcId="{801310B3-A4AD-4826-BA69-8A648147CEFB}" destId="{3096096A-6DCD-4B49-AE05-514BA86B88C1}" srcOrd="8" destOrd="0" presId="urn:microsoft.com/office/officeart/2008/layout/HorizontalMultiLevelHierarchy"/>
    <dgm:cxn modelId="{FDE83A76-E625-4AC6-9E13-E192B5EC20C9}" type="presParOf" srcId="{3096096A-6DCD-4B49-AE05-514BA86B88C1}" destId="{3BFC5644-6B8D-461E-B086-C02326DB1545}" srcOrd="0" destOrd="0" presId="urn:microsoft.com/office/officeart/2008/layout/HorizontalMultiLevelHierarchy"/>
    <dgm:cxn modelId="{41448938-34F9-4547-8BA2-0C2C0EF2BF02}" type="presParOf" srcId="{801310B3-A4AD-4826-BA69-8A648147CEFB}" destId="{249222BA-5DB5-4C34-B591-B6FEEAE10165}" srcOrd="9" destOrd="0" presId="urn:microsoft.com/office/officeart/2008/layout/HorizontalMultiLevelHierarchy"/>
    <dgm:cxn modelId="{199BEEC5-3CA7-4D26-B2DB-7C2B804B8942}" type="presParOf" srcId="{249222BA-5DB5-4C34-B591-B6FEEAE10165}" destId="{2C251131-4EE7-4739-848C-A270DDB1D32E}" srcOrd="0" destOrd="0" presId="urn:microsoft.com/office/officeart/2008/layout/HorizontalMultiLevelHierarchy"/>
    <dgm:cxn modelId="{AE68FBEE-E886-4466-A4DA-787C3D62D166}" type="presParOf" srcId="{249222BA-5DB5-4C34-B591-B6FEEAE10165}" destId="{916D6754-6B27-4DC3-BC5F-C7C3F1F4440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6DE814-EA9E-4AD0-BABC-E839C929AEFB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6E48A7A-0994-47F3-82A9-FA5DBF29F4D6}">
      <dgm:prSet phldrT="[Text]"/>
      <dgm:spPr/>
      <dgm:t>
        <a:bodyPr/>
        <a:lstStyle/>
        <a:p>
          <a:r>
            <a:rPr lang="en-US" dirty="0"/>
            <a:t>Beacon Enabled Networks</a:t>
          </a:r>
        </a:p>
      </dgm:t>
    </dgm:pt>
    <dgm:pt modelId="{D825A8A8-D091-4D11-903B-37A9F6895DA8}" type="parTrans" cxnId="{6AA87D05-4DE6-4608-8975-056A320EC219}">
      <dgm:prSet/>
      <dgm:spPr/>
      <dgm:t>
        <a:bodyPr/>
        <a:lstStyle/>
        <a:p>
          <a:endParaRPr lang="en-US"/>
        </a:p>
      </dgm:t>
    </dgm:pt>
    <dgm:pt modelId="{60D0A683-B10F-413A-A3AE-25293E65E9C8}" type="sibTrans" cxnId="{6AA87D05-4DE6-4608-8975-056A320EC219}">
      <dgm:prSet/>
      <dgm:spPr/>
      <dgm:t>
        <a:bodyPr/>
        <a:lstStyle/>
        <a:p>
          <a:endParaRPr lang="en-US"/>
        </a:p>
      </dgm:t>
    </dgm:pt>
    <dgm:pt modelId="{F7270007-1B01-4828-80F9-64EEF0FF7414}">
      <dgm:prSet phldrT="[Text]"/>
      <dgm:spPr/>
      <dgm:t>
        <a:bodyPr/>
        <a:lstStyle/>
        <a:p>
          <a:r>
            <a:rPr lang="en-US" dirty="0"/>
            <a:t>Periodic transmission of beacon messages</a:t>
          </a:r>
        </a:p>
      </dgm:t>
    </dgm:pt>
    <dgm:pt modelId="{94BEB017-4C40-41FC-8570-CB36EA265CB4}" type="parTrans" cxnId="{A5AC0E05-94E4-478C-893C-A714BA5D8A1A}">
      <dgm:prSet/>
      <dgm:spPr/>
      <dgm:t>
        <a:bodyPr/>
        <a:lstStyle/>
        <a:p>
          <a:endParaRPr lang="en-US"/>
        </a:p>
      </dgm:t>
    </dgm:pt>
    <dgm:pt modelId="{591B966C-22C4-4EAE-81CB-5D038ACC5CEA}" type="sibTrans" cxnId="{A5AC0E05-94E4-478C-893C-A714BA5D8A1A}">
      <dgm:prSet/>
      <dgm:spPr/>
      <dgm:t>
        <a:bodyPr/>
        <a:lstStyle/>
        <a:p>
          <a:endParaRPr lang="en-US"/>
        </a:p>
      </dgm:t>
    </dgm:pt>
    <dgm:pt modelId="{C793802C-2526-4E4E-9CD8-20F10C162C49}">
      <dgm:prSet phldrT="[Text]"/>
      <dgm:spPr/>
      <dgm:t>
        <a:bodyPr/>
        <a:lstStyle/>
        <a:p>
          <a:r>
            <a:rPr lang="en-US" dirty="0"/>
            <a:t>Non-Beacon Enabled Networks</a:t>
          </a:r>
        </a:p>
      </dgm:t>
    </dgm:pt>
    <dgm:pt modelId="{663FAD26-C52D-41FD-8DDF-389F28F20C0D}" type="parTrans" cxnId="{51BE81A1-75CD-4DA7-95C9-06B01B3326E2}">
      <dgm:prSet/>
      <dgm:spPr/>
      <dgm:t>
        <a:bodyPr/>
        <a:lstStyle/>
        <a:p>
          <a:endParaRPr lang="en-US"/>
        </a:p>
      </dgm:t>
    </dgm:pt>
    <dgm:pt modelId="{27BE1EDB-9ECA-4C99-8793-BC23BDEC142F}" type="sibTrans" cxnId="{51BE81A1-75CD-4DA7-95C9-06B01B3326E2}">
      <dgm:prSet/>
      <dgm:spPr/>
      <dgm:t>
        <a:bodyPr/>
        <a:lstStyle/>
        <a:p>
          <a:endParaRPr lang="en-US"/>
        </a:p>
      </dgm:t>
    </dgm:pt>
    <dgm:pt modelId="{0F027FF6-B24A-4C70-8B54-B77452201E19}">
      <dgm:prSet phldrT="[Text]"/>
      <dgm:spPr/>
      <dgm:t>
        <a:bodyPr/>
        <a:lstStyle/>
        <a:p>
          <a:r>
            <a:rPr lang="it-IT" dirty="0"/>
            <a:t>Data‐frames sent via un‐slotted CSMA/CA (Contention</a:t>
          </a:r>
          <a:r>
            <a:rPr lang="en-US" dirty="0"/>
            <a:t>Based)</a:t>
          </a:r>
        </a:p>
      </dgm:t>
    </dgm:pt>
    <dgm:pt modelId="{2C9E5EB6-D693-42C7-99AF-FA69E6F37532}" type="parTrans" cxnId="{8BE39248-7CC6-4A69-8A53-8239F7FE5945}">
      <dgm:prSet/>
      <dgm:spPr/>
      <dgm:t>
        <a:bodyPr/>
        <a:lstStyle/>
        <a:p>
          <a:endParaRPr lang="en-US"/>
        </a:p>
      </dgm:t>
    </dgm:pt>
    <dgm:pt modelId="{66FF2024-2245-42C5-96BF-73955D720236}" type="sibTrans" cxnId="{8BE39248-7CC6-4A69-8A53-8239F7FE5945}">
      <dgm:prSet/>
      <dgm:spPr/>
      <dgm:t>
        <a:bodyPr/>
        <a:lstStyle/>
        <a:p>
          <a:endParaRPr lang="en-US"/>
        </a:p>
      </dgm:t>
    </dgm:pt>
    <dgm:pt modelId="{51473257-8A49-48BE-B60D-9756F36528C0}">
      <dgm:prSet/>
      <dgm:spPr/>
      <dgm:t>
        <a:bodyPr/>
        <a:lstStyle/>
        <a:p>
          <a:r>
            <a:rPr lang="en-US" dirty="0"/>
            <a:t>Data‐frames sent via Slotted CSMA/CA with a </a:t>
          </a:r>
          <a:r>
            <a:rPr lang="en-US" dirty="0" err="1"/>
            <a:t>superframe</a:t>
          </a:r>
          <a:r>
            <a:rPr lang="en-US" dirty="0"/>
            <a:t> structure managed by PAN coordinator</a:t>
          </a:r>
        </a:p>
      </dgm:t>
    </dgm:pt>
    <dgm:pt modelId="{C255CD1A-DC1B-47B2-9ACF-ADDE8D959F9C}" type="parTrans" cxnId="{BA4D940D-4554-4491-80D5-4D7052BF871E}">
      <dgm:prSet/>
      <dgm:spPr/>
      <dgm:t>
        <a:bodyPr/>
        <a:lstStyle/>
        <a:p>
          <a:endParaRPr lang="en-US"/>
        </a:p>
      </dgm:t>
    </dgm:pt>
    <dgm:pt modelId="{EBDB9FE4-A7BC-4760-B971-032C6F28968B}" type="sibTrans" cxnId="{BA4D940D-4554-4491-80D5-4D7052BF871E}">
      <dgm:prSet/>
      <dgm:spPr/>
      <dgm:t>
        <a:bodyPr/>
        <a:lstStyle/>
        <a:p>
          <a:endParaRPr lang="en-US"/>
        </a:p>
      </dgm:t>
    </dgm:pt>
    <dgm:pt modelId="{F8B6A6CD-B6B6-4760-A3BF-0FE61980F50D}">
      <dgm:prSet/>
      <dgm:spPr/>
      <dgm:t>
        <a:bodyPr/>
        <a:lstStyle/>
        <a:p>
          <a:r>
            <a:rPr lang="en-US" dirty="0"/>
            <a:t>Beacons used for synchronization &amp; association of other nodes with the coordinator</a:t>
          </a:r>
        </a:p>
      </dgm:t>
    </dgm:pt>
    <dgm:pt modelId="{272B07C4-55BD-490D-BCD4-2C210157D6BB}" type="parTrans" cxnId="{2621A2C5-5B5E-4840-B53A-A8EDDF163456}">
      <dgm:prSet/>
      <dgm:spPr/>
      <dgm:t>
        <a:bodyPr/>
        <a:lstStyle/>
        <a:p>
          <a:endParaRPr lang="en-US"/>
        </a:p>
      </dgm:t>
    </dgm:pt>
    <dgm:pt modelId="{DAB8E53D-E5CC-46BB-B335-4F1E90403377}" type="sibTrans" cxnId="{2621A2C5-5B5E-4840-B53A-A8EDDF163456}">
      <dgm:prSet/>
      <dgm:spPr/>
      <dgm:t>
        <a:bodyPr/>
        <a:lstStyle/>
        <a:p>
          <a:endParaRPr lang="en-US"/>
        </a:p>
      </dgm:t>
    </dgm:pt>
    <dgm:pt modelId="{B7581EC1-F741-4E7A-93AD-41B87ED8A37A}">
      <dgm:prSet/>
      <dgm:spPr/>
      <dgm:t>
        <a:bodyPr/>
        <a:lstStyle/>
        <a:p>
          <a:r>
            <a:rPr lang="en-US" dirty="0"/>
            <a:t>Scope of operation spans the whole network.</a:t>
          </a:r>
        </a:p>
      </dgm:t>
    </dgm:pt>
    <dgm:pt modelId="{CF7A6BC8-653F-4D23-8EE4-D6476BB16816}" type="parTrans" cxnId="{4F9C6268-B8F2-4C92-8A60-A0F265294D2D}">
      <dgm:prSet/>
      <dgm:spPr/>
      <dgm:t>
        <a:bodyPr/>
        <a:lstStyle/>
        <a:p>
          <a:endParaRPr lang="en-US"/>
        </a:p>
      </dgm:t>
    </dgm:pt>
    <dgm:pt modelId="{41B70382-F925-4144-ACE7-7D544E3AB309}" type="sibTrans" cxnId="{4F9C6268-B8F2-4C92-8A60-A0F265294D2D}">
      <dgm:prSet/>
      <dgm:spPr/>
      <dgm:t>
        <a:bodyPr/>
        <a:lstStyle/>
        <a:p>
          <a:endParaRPr lang="en-US"/>
        </a:p>
      </dgm:t>
    </dgm:pt>
    <dgm:pt modelId="{1A1C8FCA-706A-4780-974E-1C0F20CB4EC9}">
      <dgm:prSet/>
      <dgm:spPr/>
      <dgm:t>
        <a:bodyPr/>
        <a:lstStyle/>
        <a:p>
          <a:r>
            <a:rPr lang="en-US" dirty="0"/>
            <a:t>Beacons used only for link layer discovery</a:t>
          </a:r>
        </a:p>
      </dgm:t>
    </dgm:pt>
    <dgm:pt modelId="{C58F8AB7-B336-4221-8F75-0E2C6CCA6BB6}" type="parTrans" cxnId="{D19D140A-8AB2-410C-AD07-9BEC3BA0FB32}">
      <dgm:prSet/>
      <dgm:spPr/>
      <dgm:t>
        <a:bodyPr/>
        <a:lstStyle/>
        <a:p>
          <a:endParaRPr lang="en-US"/>
        </a:p>
      </dgm:t>
    </dgm:pt>
    <dgm:pt modelId="{BD9E66EE-CE84-4ECB-9BFA-4D2BC65E455E}" type="sibTrans" cxnId="{D19D140A-8AB2-410C-AD07-9BEC3BA0FB32}">
      <dgm:prSet/>
      <dgm:spPr/>
      <dgm:t>
        <a:bodyPr/>
        <a:lstStyle/>
        <a:p>
          <a:endParaRPr lang="en-US"/>
        </a:p>
      </dgm:t>
    </dgm:pt>
    <dgm:pt modelId="{7C8E894C-E693-4AA1-84BD-A88A309DC438}">
      <dgm:prSet/>
      <dgm:spPr/>
      <dgm:t>
        <a:bodyPr/>
        <a:lstStyle/>
        <a:p>
          <a:r>
            <a:rPr lang="en-US" dirty="0"/>
            <a:t>Requires both source and destination IDs.</a:t>
          </a:r>
        </a:p>
      </dgm:t>
    </dgm:pt>
    <dgm:pt modelId="{AA089B29-7502-4A71-8E35-134BDBD74F94}" type="parTrans" cxnId="{1C1AFF85-7868-4C0E-B98E-9B4E7ABDD776}">
      <dgm:prSet/>
      <dgm:spPr/>
      <dgm:t>
        <a:bodyPr/>
        <a:lstStyle/>
        <a:p>
          <a:endParaRPr lang="en-US"/>
        </a:p>
      </dgm:t>
    </dgm:pt>
    <dgm:pt modelId="{67573E76-06A9-437D-83A4-E5E8778135B9}" type="sibTrans" cxnId="{1C1AFF85-7868-4C0E-B98E-9B4E7ABDD776}">
      <dgm:prSet/>
      <dgm:spPr/>
      <dgm:t>
        <a:bodyPr/>
        <a:lstStyle/>
        <a:p>
          <a:endParaRPr lang="en-US"/>
        </a:p>
      </dgm:t>
    </dgm:pt>
    <dgm:pt modelId="{18D40ED9-3EA1-4061-9418-B7D427D40356}">
      <dgm:prSet/>
      <dgm:spPr/>
      <dgm:t>
        <a:bodyPr/>
        <a:lstStyle/>
        <a:p>
          <a:r>
            <a:rPr lang="en-US" dirty="0"/>
            <a:t>As 802.15.4 is primarily, a mesh protocol, all protocol addressing must adhere to mesh configurations</a:t>
          </a:r>
        </a:p>
      </dgm:t>
    </dgm:pt>
    <dgm:pt modelId="{C8E0B83D-E176-451C-9860-7A23F4A5958F}" type="parTrans" cxnId="{85AC1284-FD66-4406-A3E8-F6F26BBAB87C}">
      <dgm:prSet/>
      <dgm:spPr/>
      <dgm:t>
        <a:bodyPr/>
        <a:lstStyle/>
        <a:p>
          <a:endParaRPr lang="en-US"/>
        </a:p>
      </dgm:t>
    </dgm:pt>
    <dgm:pt modelId="{B4816E2E-115F-453A-969F-14F8A03BE930}" type="sibTrans" cxnId="{85AC1284-FD66-4406-A3E8-F6F26BBAB87C}">
      <dgm:prSet/>
      <dgm:spPr/>
      <dgm:t>
        <a:bodyPr/>
        <a:lstStyle/>
        <a:p>
          <a:endParaRPr lang="en-US"/>
        </a:p>
      </dgm:t>
    </dgm:pt>
    <dgm:pt modelId="{FD6267FB-2E51-4E04-994E-BF4BDEE47633}">
      <dgm:prSet/>
      <dgm:spPr/>
      <dgm:t>
        <a:bodyPr/>
        <a:lstStyle/>
        <a:p>
          <a:r>
            <a:rPr lang="en-US" dirty="0"/>
            <a:t>De‐centralized communication amongst nodes</a:t>
          </a:r>
        </a:p>
      </dgm:t>
    </dgm:pt>
    <dgm:pt modelId="{4E0F1A34-BCDC-4973-A550-D466AF4A05A4}" type="parTrans" cxnId="{4AA074FD-387D-4E6B-9C6B-15A24B65F436}">
      <dgm:prSet/>
      <dgm:spPr/>
      <dgm:t>
        <a:bodyPr/>
        <a:lstStyle/>
        <a:p>
          <a:endParaRPr lang="en-US"/>
        </a:p>
      </dgm:t>
    </dgm:pt>
    <dgm:pt modelId="{0F8AD9C6-F93E-4CD0-869B-BA09C5ABC5FA}" type="sibTrans" cxnId="{4AA074FD-387D-4E6B-9C6B-15A24B65F436}">
      <dgm:prSet/>
      <dgm:spPr/>
      <dgm:t>
        <a:bodyPr/>
        <a:lstStyle/>
        <a:p>
          <a:endParaRPr lang="en-US"/>
        </a:p>
      </dgm:t>
    </dgm:pt>
    <dgm:pt modelId="{9FCC0FEC-EC81-470F-BC3F-F2923291BF88}" type="pres">
      <dgm:prSet presAssocID="{056DE814-EA9E-4AD0-BABC-E839C929AEFB}" presName="linear" presStyleCnt="0">
        <dgm:presLayoutVars>
          <dgm:dir/>
          <dgm:animLvl val="lvl"/>
          <dgm:resizeHandles val="exact"/>
        </dgm:presLayoutVars>
      </dgm:prSet>
      <dgm:spPr/>
    </dgm:pt>
    <dgm:pt modelId="{6C248FB2-D8A1-43F0-8349-5082349828D0}" type="pres">
      <dgm:prSet presAssocID="{F6E48A7A-0994-47F3-82A9-FA5DBF29F4D6}" presName="parentLin" presStyleCnt="0"/>
      <dgm:spPr/>
    </dgm:pt>
    <dgm:pt modelId="{A6F8F037-7CB1-4CE7-BACA-BFAB114FBFC4}" type="pres">
      <dgm:prSet presAssocID="{F6E48A7A-0994-47F3-82A9-FA5DBF29F4D6}" presName="parentLeftMargin" presStyleLbl="node1" presStyleIdx="0" presStyleCnt="2"/>
      <dgm:spPr/>
    </dgm:pt>
    <dgm:pt modelId="{F8AC3ECB-AD75-4CBC-A2AD-FC823FBCA5B8}" type="pres">
      <dgm:prSet presAssocID="{F6E48A7A-0994-47F3-82A9-FA5DBF29F4D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12C94C-547C-4531-9E65-D30FAF398C25}" type="pres">
      <dgm:prSet presAssocID="{F6E48A7A-0994-47F3-82A9-FA5DBF29F4D6}" presName="negativeSpace" presStyleCnt="0"/>
      <dgm:spPr/>
    </dgm:pt>
    <dgm:pt modelId="{368CB323-F066-4D1B-9566-F76312F65788}" type="pres">
      <dgm:prSet presAssocID="{F6E48A7A-0994-47F3-82A9-FA5DBF29F4D6}" presName="childText" presStyleLbl="conFgAcc1" presStyleIdx="0" presStyleCnt="2">
        <dgm:presLayoutVars>
          <dgm:bulletEnabled val="1"/>
        </dgm:presLayoutVars>
      </dgm:prSet>
      <dgm:spPr/>
    </dgm:pt>
    <dgm:pt modelId="{DDAF8EE6-8601-4F96-A0DF-EB46F37CF011}" type="pres">
      <dgm:prSet presAssocID="{60D0A683-B10F-413A-A3AE-25293E65E9C8}" presName="spaceBetweenRectangles" presStyleCnt="0"/>
      <dgm:spPr/>
    </dgm:pt>
    <dgm:pt modelId="{C2420CA4-4FDA-4230-AB38-4A2E5B69F8C6}" type="pres">
      <dgm:prSet presAssocID="{C793802C-2526-4E4E-9CD8-20F10C162C49}" presName="parentLin" presStyleCnt="0"/>
      <dgm:spPr/>
    </dgm:pt>
    <dgm:pt modelId="{4BE1EA35-32DC-4A32-AEB6-BF4B18C71625}" type="pres">
      <dgm:prSet presAssocID="{C793802C-2526-4E4E-9CD8-20F10C162C49}" presName="parentLeftMargin" presStyleLbl="node1" presStyleIdx="0" presStyleCnt="2"/>
      <dgm:spPr/>
    </dgm:pt>
    <dgm:pt modelId="{30904931-50C1-404F-AD19-3BDDBD7D043E}" type="pres">
      <dgm:prSet presAssocID="{C793802C-2526-4E4E-9CD8-20F10C162C4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23B1C90-315B-45E3-83B6-9BF565B3FDB6}" type="pres">
      <dgm:prSet presAssocID="{C793802C-2526-4E4E-9CD8-20F10C162C49}" presName="negativeSpace" presStyleCnt="0"/>
      <dgm:spPr/>
    </dgm:pt>
    <dgm:pt modelId="{4B1D2F9F-99A2-4519-ACF1-43056E7F4FB3}" type="pres">
      <dgm:prSet presAssocID="{C793802C-2526-4E4E-9CD8-20F10C162C4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5AC0E05-94E4-478C-893C-A714BA5D8A1A}" srcId="{F6E48A7A-0994-47F3-82A9-FA5DBF29F4D6}" destId="{F7270007-1B01-4828-80F9-64EEF0FF7414}" srcOrd="0" destOrd="0" parTransId="{94BEB017-4C40-41FC-8570-CB36EA265CB4}" sibTransId="{591B966C-22C4-4EAE-81CB-5D038ACC5CEA}"/>
    <dgm:cxn modelId="{6AA87D05-4DE6-4608-8975-056A320EC219}" srcId="{056DE814-EA9E-4AD0-BABC-E839C929AEFB}" destId="{F6E48A7A-0994-47F3-82A9-FA5DBF29F4D6}" srcOrd="0" destOrd="0" parTransId="{D825A8A8-D091-4D11-903B-37A9F6895DA8}" sibTransId="{60D0A683-B10F-413A-A3AE-25293E65E9C8}"/>
    <dgm:cxn modelId="{D19D140A-8AB2-410C-AD07-9BEC3BA0FB32}" srcId="{C793802C-2526-4E4E-9CD8-20F10C162C49}" destId="{1A1C8FCA-706A-4780-974E-1C0F20CB4EC9}" srcOrd="1" destOrd="0" parTransId="{C58F8AB7-B336-4221-8F75-0E2C6CCA6BB6}" sibTransId="{BD9E66EE-CE84-4ECB-9BFA-4D2BC65E455E}"/>
    <dgm:cxn modelId="{BA4D940D-4554-4491-80D5-4D7052BF871E}" srcId="{F6E48A7A-0994-47F3-82A9-FA5DBF29F4D6}" destId="{51473257-8A49-48BE-B60D-9756F36528C0}" srcOrd="1" destOrd="0" parTransId="{C255CD1A-DC1B-47B2-9ACF-ADDE8D959F9C}" sibTransId="{EBDB9FE4-A7BC-4760-B971-032C6F28968B}"/>
    <dgm:cxn modelId="{EFC28F10-C954-48B4-B76A-6FB135528ACF}" type="presOf" srcId="{F6E48A7A-0994-47F3-82A9-FA5DBF29F4D6}" destId="{A6F8F037-7CB1-4CE7-BACA-BFAB114FBFC4}" srcOrd="0" destOrd="0" presId="urn:microsoft.com/office/officeart/2005/8/layout/list1"/>
    <dgm:cxn modelId="{EE4FE412-6B6D-4EA4-8508-C62417EF7C6D}" type="presOf" srcId="{1A1C8FCA-706A-4780-974E-1C0F20CB4EC9}" destId="{4B1D2F9F-99A2-4519-ACF1-43056E7F4FB3}" srcOrd="0" destOrd="1" presId="urn:microsoft.com/office/officeart/2005/8/layout/list1"/>
    <dgm:cxn modelId="{2A791825-EC3C-4492-B8C9-16A5CE9CB015}" type="presOf" srcId="{18D40ED9-3EA1-4061-9418-B7D427D40356}" destId="{4B1D2F9F-99A2-4519-ACF1-43056E7F4FB3}" srcOrd="0" destOrd="3" presId="urn:microsoft.com/office/officeart/2005/8/layout/list1"/>
    <dgm:cxn modelId="{D97F555C-4788-45B7-9934-014C5DAA709B}" type="presOf" srcId="{C793802C-2526-4E4E-9CD8-20F10C162C49}" destId="{4BE1EA35-32DC-4A32-AEB6-BF4B18C71625}" srcOrd="0" destOrd="0" presId="urn:microsoft.com/office/officeart/2005/8/layout/list1"/>
    <dgm:cxn modelId="{207C4D41-8073-4499-A6E5-F3DA1E58D07B}" type="presOf" srcId="{F7270007-1B01-4828-80F9-64EEF0FF7414}" destId="{368CB323-F066-4D1B-9566-F76312F65788}" srcOrd="0" destOrd="0" presId="urn:microsoft.com/office/officeart/2005/8/layout/list1"/>
    <dgm:cxn modelId="{C0B9F842-6A65-4A7A-B713-6CED31FE8EE0}" type="presOf" srcId="{B7581EC1-F741-4E7A-93AD-41B87ED8A37A}" destId="{368CB323-F066-4D1B-9566-F76312F65788}" srcOrd="0" destOrd="3" presId="urn:microsoft.com/office/officeart/2005/8/layout/list1"/>
    <dgm:cxn modelId="{057BF343-CB39-4186-B5EF-C30D002C5E2D}" type="presOf" srcId="{C793802C-2526-4E4E-9CD8-20F10C162C49}" destId="{30904931-50C1-404F-AD19-3BDDBD7D043E}" srcOrd="1" destOrd="0" presId="urn:microsoft.com/office/officeart/2005/8/layout/list1"/>
    <dgm:cxn modelId="{0C348764-219B-451D-99B6-5336DDC9591A}" type="presOf" srcId="{056DE814-EA9E-4AD0-BABC-E839C929AEFB}" destId="{9FCC0FEC-EC81-470F-BC3F-F2923291BF88}" srcOrd="0" destOrd="0" presId="urn:microsoft.com/office/officeart/2005/8/layout/list1"/>
    <dgm:cxn modelId="{4F9C6268-B8F2-4C92-8A60-A0F265294D2D}" srcId="{F6E48A7A-0994-47F3-82A9-FA5DBF29F4D6}" destId="{B7581EC1-F741-4E7A-93AD-41B87ED8A37A}" srcOrd="3" destOrd="0" parTransId="{CF7A6BC8-653F-4D23-8EE4-D6476BB16816}" sibTransId="{41B70382-F925-4144-ACE7-7D544E3AB309}"/>
    <dgm:cxn modelId="{8BE39248-7CC6-4A69-8A53-8239F7FE5945}" srcId="{C793802C-2526-4E4E-9CD8-20F10C162C49}" destId="{0F027FF6-B24A-4C70-8B54-B77452201E19}" srcOrd="0" destOrd="0" parTransId="{2C9E5EB6-D693-42C7-99AF-FA69E6F37532}" sibTransId="{66FF2024-2245-42C5-96BF-73955D720236}"/>
    <dgm:cxn modelId="{0D32C87F-801B-49BE-9CF4-01F1B09ED24D}" type="presOf" srcId="{FD6267FB-2E51-4E04-994E-BF4BDEE47633}" destId="{4B1D2F9F-99A2-4519-ACF1-43056E7F4FB3}" srcOrd="0" destOrd="4" presId="urn:microsoft.com/office/officeart/2005/8/layout/list1"/>
    <dgm:cxn modelId="{85AC1284-FD66-4406-A3E8-F6F26BBAB87C}" srcId="{C793802C-2526-4E4E-9CD8-20F10C162C49}" destId="{18D40ED9-3EA1-4061-9418-B7D427D40356}" srcOrd="3" destOrd="0" parTransId="{C8E0B83D-E176-451C-9860-7A23F4A5958F}" sibTransId="{B4816E2E-115F-453A-969F-14F8A03BE930}"/>
    <dgm:cxn modelId="{1C1AFF85-7868-4C0E-B98E-9B4E7ABDD776}" srcId="{C793802C-2526-4E4E-9CD8-20F10C162C49}" destId="{7C8E894C-E693-4AA1-84BD-A88A309DC438}" srcOrd="2" destOrd="0" parTransId="{AA089B29-7502-4A71-8E35-134BDBD74F94}" sibTransId="{67573E76-06A9-437D-83A4-E5E8778135B9}"/>
    <dgm:cxn modelId="{51BE81A1-75CD-4DA7-95C9-06B01B3326E2}" srcId="{056DE814-EA9E-4AD0-BABC-E839C929AEFB}" destId="{C793802C-2526-4E4E-9CD8-20F10C162C49}" srcOrd="1" destOrd="0" parTransId="{663FAD26-C52D-41FD-8DDF-389F28F20C0D}" sibTransId="{27BE1EDB-9ECA-4C99-8793-BC23BDEC142F}"/>
    <dgm:cxn modelId="{F975DEBD-2F04-4A18-9D1C-01582B5B71BA}" type="presOf" srcId="{F8B6A6CD-B6B6-4760-A3BF-0FE61980F50D}" destId="{368CB323-F066-4D1B-9566-F76312F65788}" srcOrd="0" destOrd="2" presId="urn:microsoft.com/office/officeart/2005/8/layout/list1"/>
    <dgm:cxn modelId="{9614A7BF-75B0-41F6-BDED-DEFAA1772BB4}" type="presOf" srcId="{51473257-8A49-48BE-B60D-9756F36528C0}" destId="{368CB323-F066-4D1B-9566-F76312F65788}" srcOrd="0" destOrd="1" presId="urn:microsoft.com/office/officeart/2005/8/layout/list1"/>
    <dgm:cxn modelId="{9D1034C3-B977-4DCA-91B3-5A4CF6972A6B}" type="presOf" srcId="{F6E48A7A-0994-47F3-82A9-FA5DBF29F4D6}" destId="{F8AC3ECB-AD75-4CBC-A2AD-FC823FBCA5B8}" srcOrd="1" destOrd="0" presId="urn:microsoft.com/office/officeart/2005/8/layout/list1"/>
    <dgm:cxn modelId="{2621A2C5-5B5E-4840-B53A-A8EDDF163456}" srcId="{F6E48A7A-0994-47F3-82A9-FA5DBF29F4D6}" destId="{F8B6A6CD-B6B6-4760-A3BF-0FE61980F50D}" srcOrd="2" destOrd="0" parTransId="{272B07C4-55BD-490D-BCD4-2C210157D6BB}" sibTransId="{DAB8E53D-E5CC-46BB-B335-4F1E90403377}"/>
    <dgm:cxn modelId="{C4BB46C8-2AF8-4781-B4C1-6F0F421AB2F7}" type="presOf" srcId="{7C8E894C-E693-4AA1-84BD-A88A309DC438}" destId="{4B1D2F9F-99A2-4519-ACF1-43056E7F4FB3}" srcOrd="0" destOrd="2" presId="urn:microsoft.com/office/officeart/2005/8/layout/list1"/>
    <dgm:cxn modelId="{A24AF1F8-E012-40E5-A69C-54A3FEE63E5F}" type="presOf" srcId="{0F027FF6-B24A-4C70-8B54-B77452201E19}" destId="{4B1D2F9F-99A2-4519-ACF1-43056E7F4FB3}" srcOrd="0" destOrd="0" presId="urn:microsoft.com/office/officeart/2005/8/layout/list1"/>
    <dgm:cxn modelId="{4AA074FD-387D-4E6B-9C6B-15A24B65F436}" srcId="{C793802C-2526-4E4E-9CD8-20F10C162C49}" destId="{FD6267FB-2E51-4E04-994E-BF4BDEE47633}" srcOrd="4" destOrd="0" parTransId="{4E0F1A34-BCDC-4973-A550-D466AF4A05A4}" sibTransId="{0F8AD9C6-F93E-4CD0-869B-BA09C5ABC5FA}"/>
    <dgm:cxn modelId="{C29D2A71-4031-4DCF-B133-5443A1C04ABE}" type="presParOf" srcId="{9FCC0FEC-EC81-470F-BC3F-F2923291BF88}" destId="{6C248FB2-D8A1-43F0-8349-5082349828D0}" srcOrd="0" destOrd="0" presId="urn:microsoft.com/office/officeart/2005/8/layout/list1"/>
    <dgm:cxn modelId="{98B7948E-7FB7-4961-99DC-046AC335FE0E}" type="presParOf" srcId="{6C248FB2-D8A1-43F0-8349-5082349828D0}" destId="{A6F8F037-7CB1-4CE7-BACA-BFAB114FBFC4}" srcOrd="0" destOrd="0" presId="urn:microsoft.com/office/officeart/2005/8/layout/list1"/>
    <dgm:cxn modelId="{07805C97-00C5-4B7C-AAC0-3B9EC14200D8}" type="presParOf" srcId="{6C248FB2-D8A1-43F0-8349-5082349828D0}" destId="{F8AC3ECB-AD75-4CBC-A2AD-FC823FBCA5B8}" srcOrd="1" destOrd="0" presId="urn:microsoft.com/office/officeart/2005/8/layout/list1"/>
    <dgm:cxn modelId="{5041E9A8-0DEC-4B86-9DAC-6B42303627AA}" type="presParOf" srcId="{9FCC0FEC-EC81-470F-BC3F-F2923291BF88}" destId="{FC12C94C-547C-4531-9E65-D30FAF398C25}" srcOrd="1" destOrd="0" presId="urn:microsoft.com/office/officeart/2005/8/layout/list1"/>
    <dgm:cxn modelId="{17B192AB-E50E-499D-B176-CF0C9F97A2CF}" type="presParOf" srcId="{9FCC0FEC-EC81-470F-BC3F-F2923291BF88}" destId="{368CB323-F066-4D1B-9566-F76312F65788}" srcOrd="2" destOrd="0" presId="urn:microsoft.com/office/officeart/2005/8/layout/list1"/>
    <dgm:cxn modelId="{4236D2C7-FFBA-420B-B73D-F6DC5094218B}" type="presParOf" srcId="{9FCC0FEC-EC81-470F-BC3F-F2923291BF88}" destId="{DDAF8EE6-8601-4F96-A0DF-EB46F37CF011}" srcOrd="3" destOrd="0" presId="urn:microsoft.com/office/officeart/2005/8/layout/list1"/>
    <dgm:cxn modelId="{D1253DF1-7C09-4850-88FE-C34059950928}" type="presParOf" srcId="{9FCC0FEC-EC81-470F-BC3F-F2923291BF88}" destId="{C2420CA4-4FDA-4230-AB38-4A2E5B69F8C6}" srcOrd="4" destOrd="0" presId="urn:microsoft.com/office/officeart/2005/8/layout/list1"/>
    <dgm:cxn modelId="{D441B7DB-7A87-4E75-B9F7-88C67645D67C}" type="presParOf" srcId="{C2420CA4-4FDA-4230-AB38-4A2E5B69F8C6}" destId="{4BE1EA35-32DC-4A32-AEB6-BF4B18C71625}" srcOrd="0" destOrd="0" presId="urn:microsoft.com/office/officeart/2005/8/layout/list1"/>
    <dgm:cxn modelId="{9A546D04-AC8D-4A28-83F3-E2B14D47169D}" type="presParOf" srcId="{C2420CA4-4FDA-4230-AB38-4A2E5B69F8C6}" destId="{30904931-50C1-404F-AD19-3BDDBD7D043E}" srcOrd="1" destOrd="0" presId="urn:microsoft.com/office/officeart/2005/8/layout/list1"/>
    <dgm:cxn modelId="{A0099DB9-B50B-4663-A48B-F0F10FED2E1A}" type="presParOf" srcId="{9FCC0FEC-EC81-470F-BC3F-F2923291BF88}" destId="{723B1C90-315B-45E3-83B6-9BF565B3FDB6}" srcOrd="5" destOrd="0" presId="urn:microsoft.com/office/officeart/2005/8/layout/list1"/>
    <dgm:cxn modelId="{24A6BEBB-1827-45AC-9767-7B0CE304B6A7}" type="presParOf" srcId="{9FCC0FEC-EC81-470F-BC3F-F2923291BF88}" destId="{4B1D2F9F-99A2-4519-ACF1-43056E7F4FB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B4B622-E642-4EDF-9C3F-116DF330BABC}" type="doc">
      <dgm:prSet loTypeId="urn:microsoft.com/office/officeart/2005/8/layout/hierarchy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054AB3-ED9D-48E1-ABDD-48E87568CC1D}">
      <dgm:prSet phldrT="[Text]"/>
      <dgm:spPr/>
      <dgm:t>
        <a:bodyPr/>
        <a:lstStyle/>
        <a:p>
          <a:r>
            <a:rPr lang="en-US" dirty="0"/>
            <a:t>Addressing</a:t>
          </a:r>
        </a:p>
      </dgm:t>
    </dgm:pt>
    <dgm:pt modelId="{E53B8F1E-297B-43D8-9F86-341425E9ECD0}" type="parTrans" cxnId="{1CA8EADE-7649-443B-91BC-238EEA25FDEE}">
      <dgm:prSet/>
      <dgm:spPr/>
      <dgm:t>
        <a:bodyPr/>
        <a:lstStyle/>
        <a:p>
          <a:endParaRPr lang="en-US"/>
        </a:p>
      </dgm:t>
    </dgm:pt>
    <dgm:pt modelId="{1DF0ECE0-B450-4BFD-AA57-624FFB28B7CB}" type="sibTrans" cxnId="{1CA8EADE-7649-443B-91BC-238EEA25FDEE}">
      <dgm:prSet/>
      <dgm:spPr/>
      <dgm:t>
        <a:bodyPr/>
        <a:lstStyle/>
        <a:p>
          <a:endParaRPr lang="en-US"/>
        </a:p>
      </dgm:t>
    </dgm:pt>
    <dgm:pt modelId="{BC916ED4-7BDA-4CE3-AC06-5E32D8064A9D}">
      <dgm:prSet phldrT="[Text]"/>
      <dgm:spPr/>
      <dgm:t>
        <a:bodyPr/>
        <a:lstStyle/>
        <a:p>
          <a:r>
            <a:rPr lang="en-US" dirty="0"/>
            <a:t>64 bit Extended</a:t>
          </a:r>
        </a:p>
      </dgm:t>
    </dgm:pt>
    <dgm:pt modelId="{738B74D7-C885-452F-89B9-CEB1D9C1B70A}" type="parTrans" cxnId="{35038BBD-0B61-44A7-8FB9-472505E37AA8}">
      <dgm:prSet/>
      <dgm:spPr/>
      <dgm:t>
        <a:bodyPr/>
        <a:lstStyle/>
        <a:p>
          <a:endParaRPr lang="en-US"/>
        </a:p>
      </dgm:t>
    </dgm:pt>
    <dgm:pt modelId="{F23FFED9-E6DE-4C62-B397-F7C9F9FBCE81}" type="sibTrans" cxnId="{35038BBD-0B61-44A7-8FB9-472505E37AA8}">
      <dgm:prSet/>
      <dgm:spPr/>
      <dgm:t>
        <a:bodyPr/>
        <a:lstStyle/>
        <a:p>
          <a:endParaRPr lang="en-US"/>
        </a:p>
      </dgm:t>
    </dgm:pt>
    <dgm:pt modelId="{513B1448-34AF-44FE-84B3-82EBADFFAC11}">
      <dgm:prSet phldrT="[Text]"/>
      <dgm:spPr/>
      <dgm:t>
        <a:bodyPr/>
        <a:lstStyle/>
        <a:p>
          <a:r>
            <a:rPr lang="en-US" dirty="0"/>
            <a:t>16 bit Short</a:t>
          </a:r>
        </a:p>
      </dgm:t>
    </dgm:pt>
    <dgm:pt modelId="{F61ACF3D-9032-4A0E-842C-8AD045A44056}" type="parTrans" cxnId="{15905345-EE5B-44B1-94F5-AD501BD0E038}">
      <dgm:prSet/>
      <dgm:spPr/>
      <dgm:t>
        <a:bodyPr/>
        <a:lstStyle/>
        <a:p>
          <a:endParaRPr lang="en-US"/>
        </a:p>
      </dgm:t>
    </dgm:pt>
    <dgm:pt modelId="{861C99EC-B79E-4E78-8DB1-288D49A66901}" type="sibTrans" cxnId="{15905345-EE5B-44B1-94F5-AD501BD0E038}">
      <dgm:prSet/>
      <dgm:spPr/>
      <dgm:t>
        <a:bodyPr/>
        <a:lstStyle/>
        <a:p>
          <a:endParaRPr lang="en-US"/>
        </a:p>
      </dgm:t>
    </dgm:pt>
    <dgm:pt modelId="{D0D03122-1864-4736-AEFB-1135F7D90B82}" type="pres">
      <dgm:prSet presAssocID="{C2B4B622-E642-4EDF-9C3F-116DF330BAB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24D5629-15AF-490E-A15F-06A167693B2B}" type="pres">
      <dgm:prSet presAssocID="{76054AB3-ED9D-48E1-ABDD-48E87568CC1D}" presName="root" presStyleCnt="0"/>
      <dgm:spPr/>
    </dgm:pt>
    <dgm:pt modelId="{B375F562-EB7D-41B9-B43E-B7F81013EB2A}" type="pres">
      <dgm:prSet presAssocID="{76054AB3-ED9D-48E1-ABDD-48E87568CC1D}" presName="rootComposite" presStyleCnt="0"/>
      <dgm:spPr/>
    </dgm:pt>
    <dgm:pt modelId="{609E6B19-2A6D-4659-9969-868B7F65F998}" type="pres">
      <dgm:prSet presAssocID="{76054AB3-ED9D-48E1-ABDD-48E87568CC1D}" presName="rootText" presStyleLbl="node1" presStyleIdx="0" presStyleCnt="1"/>
      <dgm:spPr/>
    </dgm:pt>
    <dgm:pt modelId="{852B3499-5BB3-420D-B6B0-E9C835F0FBFC}" type="pres">
      <dgm:prSet presAssocID="{76054AB3-ED9D-48E1-ABDD-48E87568CC1D}" presName="rootConnector" presStyleLbl="node1" presStyleIdx="0" presStyleCnt="1"/>
      <dgm:spPr/>
    </dgm:pt>
    <dgm:pt modelId="{64BA1060-D79A-4C7F-A5F1-93A28BB9EBE3}" type="pres">
      <dgm:prSet presAssocID="{76054AB3-ED9D-48E1-ABDD-48E87568CC1D}" presName="childShape" presStyleCnt="0"/>
      <dgm:spPr/>
    </dgm:pt>
    <dgm:pt modelId="{33F92AB0-83A2-4B6A-8D34-C4C8B23AD8CE}" type="pres">
      <dgm:prSet presAssocID="{738B74D7-C885-452F-89B9-CEB1D9C1B70A}" presName="Name13" presStyleLbl="parChTrans1D2" presStyleIdx="0" presStyleCnt="2"/>
      <dgm:spPr/>
    </dgm:pt>
    <dgm:pt modelId="{744FAEDD-D45E-4D8E-9E29-E13EACA45F57}" type="pres">
      <dgm:prSet presAssocID="{BC916ED4-7BDA-4CE3-AC06-5E32D8064A9D}" presName="childText" presStyleLbl="bgAcc1" presStyleIdx="0" presStyleCnt="2">
        <dgm:presLayoutVars>
          <dgm:bulletEnabled val="1"/>
        </dgm:presLayoutVars>
      </dgm:prSet>
      <dgm:spPr/>
    </dgm:pt>
    <dgm:pt modelId="{1E920EC0-6ADC-4B96-A8BC-08B43E067AB9}" type="pres">
      <dgm:prSet presAssocID="{F61ACF3D-9032-4A0E-842C-8AD045A44056}" presName="Name13" presStyleLbl="parChTrans1D2" presStyleIdx="1" presStyleCnt="2"/>
      <dgm:spPr/>
    </dgm:pt>
    <dgm:pt modelId="{34155425-AAE1-4CD9-A3B1-D2C703D399E8}" type="pres">
      <dgm:prSet presAssocID="{513B1448-34AF-44FE-84B3-82EBADFFAC11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53B7CC18-A90A-4997-AF46-DC5BA90551C2}" type="presOf" srcId="{C2B4B622-E642-4EDF-9C3F-116DF330BABC}" destId="{D0D03122-1864-4736-AEFB-1135F7D90B82}" srcOrd="0" destOrd="0" presId="urn:microsoft.com/office/officeart/2005/8/layout/hierarchy3"/>
    <dgm:cxn modelId="{8F050531-FE1F-4251-92B9-4965CBB19244}" type="presOf" srcId="{76054AB3-ED9D-48E1-ABDD-48E87568CC1D}" destId="{609E6B19-2A6D-4659-9969-868B7F65F998}" srcOrd="0" destOrd="0" presId="urn:microsoft.com/office/officeart/2005/8/layout/hierarchy3"/>
    <dgm:cxn modelId="{F4615C33-CBA2-4BF3-98A4-ABED4C1A5425}" type="presOf" srcId="{738B74D7-C885-452F-89B9-CEB1D9C1B70A}" destId="{33F92AB0-83A2-4B6A-8D34-C4C8B23AD8CE}" srcOrd="0" destOrd="0" presId="urn:microsoft.com/office/officeart/2005/8/layout/hierarchy3"/>
    <dgm:cxn modelId="{15905345-EE5B-44B1-94F5-AD501BD0E038}" srcId="{76054AB3-ED9D-48E1-ABDD-48E87568CC1D}" destId="{513B1448-34AF-44FE-84B3-82EBADFFAC11}" srcOrd="1" destOrd="0" parTransId="{F61ACF3D-9032-4A0E-842C-8AD045A44056}" sibTransId="{861C99EC-B79E-4E78-8DB1-288D49A66901}"/>
    <dgm:cxn modelId="{4FAD4C48-D67A-4C63-9A89-AA174634C992}" type="presOf" srcId="{513B1448-34AF-44FE-84B3-82EBADFFAC11}" destId="{34155425-AAE1-4CD9-A3B1-D2C703D399E8}" srcOrd="0" destOrd="0" presId="urn:microsoft.com/office/officeart/2005/8/layout/hierarchy3"/>
    <dgm:cxn modelId="{76B0D674-1199-42DB-832D-8C833B3F1CA4}" type="presOf" srcId="{BC916ED4-7BDA-4CE3-AC06-5E32D8064A9D}" destId="{744FAEDD-D45E-4D8E-9E29-E13EACA45F57}" srcOrd="0" destOrd="0" presId="urn:microsoft.com/office/officeart/2005/8/layout/hierarchy3"/>
    <dgm:cxn modelId="{1232939E-8793-4233-A281-39FFB162A6A3}" type="presOf" srcId="{F61ACF3D-9032-4A0E-842C-8AD045A44056}" destId="{1E920EC0-6ADC-4B96-A8BC-08B43E067AB9}" srcOrd="0" destOrd="0" presId="urn:microsoft.com/office/officeart/2005/8/layout/hierarchy3"/>
    <dgm:cxn modelId="{35038BBD-0B61-44A7-8FB9-472505E37AA8}" srcId="{76054AB3-ED9D-48E1-ABDD-48E87568CC1D}" destId="{BC916ED4-7BDA-4CE3-AC06-5E32D8064A9D}" srcOrd="0" destOrd="0" parTransId="{738B74D7-C885-452F-89B9-CEB1D9C1B70A}" sibTransId="{F23FFED9-E6DE-4C62-B397-F7C9F9FBCE81}"/>
    <dgm:cxn modelId="{886856CD-0B56-419F-886F-4DC1B29E8349}" type="presOf" srcId="{76054AB3-ED9D-48E1-ABDD-48E87568CC1D}" destId="{852B3499-5BB3-420D-B6B0-E9C835F0FBFC}" srcOrd="1" destOrd="0" presId="urn:microsoft.com/office/officeart/2005/8/layout/hierarchy3"/>
    <dgm:cxn modelId="{1CA8EADE-7649-443B-91BC-238EEA25FDEE}" srcId="{C2B4B622-E642-4EDF-9C3F-116DF330BABC}" destId="{76054AB3-ED9D-48E1-ABDD-48E87568CC1D}" srcOrd="0" destOrd="0" parTransId="{E53B8F1E-297B-43D8-9F86-341425E9ECD0}" sibTransId="{1DF0ECE0-B450-4BFD-AA57-624FFB28B7CB}"/>
    <dgm:cxn modelId="{10117418-1524-431F-B908-7594C11FBA87}" type="presParOf" srcId="{D0D03122-1864-4736-AEFB-1135F7D90B82}" destId="{724D5629-15AF-490E-A15F-06A167693B2B}" srcOrd="0" destOrd="0" presId="urn:microsoft.com/office/officeart/2005/8/layout/hierarchy3"/>
    <dgm:cxn modelId="{AA34B750-255A-4AB6-88ED-4C1AE495CB52}" type="presParOf" srcId="{724D5629-15AF-490E-A15F-06A167693B2B}" destId="{B375F562-EB7D-41B9-B43E-B7F81013EB2A}" srcOrd="0" destOrd="0" presId="urn:microsoft.com/office/officeart/2005/8/layout/hierarchy3"/>
    <dgm:cxn modelId="{AEDF4606-8FC5-479A-A1C5-3FE6427CB7CB}" type="presParOf" srcId="{B375F562-EB7D-41B9-B43E-B7F81013EB2A}" destId="{609E6B19-2A6D-4659-9969-868B7F65F998}" srcOrd="0" destOrd="0" presId="urn:microsoft.com/office/officeart/2005/8/layout/hierarchy3"/>
    <dgm:cxn modelId="{DC424F72-F7C9-4C7D-9157-503531E1B289}" type="presParOf" srcId="{B375F562-EB7D-41B9-B43E-B7F81013EB2A}" destId="{852B3499-5BB3-420D-B6B0-E9C835F0FBFC}" srcOrd="1" destOrd="0" presId="urn:microsoft.com/office/officeart/2005/8/layout/hierarchy3"/>
    <dgm:cxn modelId="{85D7D533-D167-4F78-A03E-3464A67F8FE9}" type="presParOf" srcId="{724D5629-15AF-490E-A15F-06A167693B2B}" destId="{64BA1060-D79A-4C7F-A5F1-93A28BB9EBE3}" srcOrd="1" destOrd="0" presId="urn:microsoft.com/office/officeart/2005/8/layout/hierarchy3"/>
    <dgm:cxn modelId="{8ED04B45-F162-41B5-8D08-4DE1DF7D9782}" type="presParOf" srcId="{64BA1060-D79A-4C7F-A5F1-93A28BB9EBE3}" destId="{33F92AB0-83A2-4B6A-8D34-C4C8B23AD8CE}" srcOrd="0" destOrd="0" presId="urn:microsoft.com/office/officeart/2005/8/layout/hierarchy3"/>
    <dgm:cxn modelId="{AA13C3D6-5E2E-484E-9E8C-084D9B9FD9EE}" type="presParOf" srcId="{64BA1060-D79A-4C7F-A5F1-93A28BB9EBE3}" destId="{744FAEDD-D45E-4D8E-9E29-E13EACA45F57}" srcOrd="1" destOrd="0" presId="urn:microsoft.com/office/officeart/2005/8/layout/hierarchy3"/>
    <dgm:cxn modelId="{08AC85C2-080C-4E8F-8569-5D641098B68B}" type="presParOf" srcId="{64BA1060-D79A-4C7F-A5F1-93A28BB9EBE3}" destId="{1E920EC0-6ADC-4B96-A8BC-08B43E067AB9}" srcOrd="2" destOrd="0" presId="urn:microsoft.com/office/officeart/2005/8/layout/hierarchy3"/>
    <dgm:cxn modelId="{9A4F0D86-D913-46AC-9505-D0DA67DEA401}" type="presParOf" srcId="{64BA1060-D79A-4C7F-A5F1-93A28BB9EBE3}" destId="{34155425-AAE1-4CD9-A3B1-D2C703D399E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DFDEC-431F-49BC-83E8-56E26E0BE576}">
      <dsp:nvSpPr>
        <dsp:cNvPr id="0" name=""/>
        <dsp:cNvSpPr/>
      </dsp:nvSpPr>
      <dsp:spPr>
        <a:xfrm rot="5400000">
          <a:off x="5298828" y="-2315506"/>
          <a:ext cx="456423" cy="52019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6LoWPAN,RPL</a:t>
          </a:r>
        </a:p>
      </dsp:txBody>
      <dsp:txXfrm rot="-5400000">
        <a:off x="2926080" y="79523"/>
        <a:ext cx="5179639" cy="411861"/>
      </dsp:txXfrm>
    </dsp:sp>
    <dsp:sp modelId="{CFE24555-456B-412D-A0B7-88C627DBB98B}">
      <dsp:nvSpPr>
        <dsp:cNvPr id="0" name=""/>
        <dsp:cNvSpPr/>
      </dsp:nvSpPr>
      <dsp:spPr>
        <a:xfrm>
          <a:off x="0" y="4171"/>
          <a:ext cx="2926080" cy="5705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Connectivity</a:t>
          </a:r>
        </a:p>
      </dsp:txBody>
      <dsp:txXfrm>
        <a:off x="27851" y="32022"/>
        <a:ext cx="2870378" cy="514827"/>
      </dsp:txXfrm>
    </dsp:sp>
    <dsp:sp modelId="{75123AB9-2236-4630-B76C-787753D9F26E}">
      <dsp:nvSpPr>
        <dsp:cNvPr id="0" name=""/>
        <dsp:cNvSpPr/>
      </dsp:nvSpPr>
      <dsp:spPr>
        <a:xfrm rot="5400000">
          <a:off x="5298828" y="-1716449"/>
          <a:ext cx="456423" cy="52019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EPC, </a:t>
          </a:r>
          <a:r>
            <a:rPr lang="en-US" sz="1600" kern="1200" dirty="0" err="1"/>
            <a:t>uCode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IPv6,URIs</a:t>
          </a:r>
        </a:p>
      </dsp:txBody>
      <dsp:txXfrm rot="-5400000">
        <a:off x="2926080" y="678580"/>
        <a:ext cx="5179639" cy="411861"/>
      </dsp:txXfrm>
    </dsp:sp>
    <dsp:sp modelId="{9C1BC193-C409-41B5-8A71-51000D63F913}">
      <dsp:nvSpPr>
        <dsp:cNvPr id="0" name=""/>
        <dsp:cNvSpPr/>
      </dsp:nvSpPr>
      <dsp:spPr>
        <a:xfrm>
          <a:off x="0" y="599245"/>
          <a:ext cx="2926080" cy="5705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Identification</a:t>
          </a:r>
        </a:p>
      </dsp:txBody>
      <dsp:txXfrm>
        <a:off x="27851" y="627096"/>
        <a:ext cx="2870378" cy="514827"/>
      </dsp:txXfrm>
    </dsp:sp>
    <dsp:sp modelId="{0722131B-6C61-4665-BF1D-3966036FB14C}">
      <dsp:nvSpPr>
        <dsp:cNvPr id="0" name=""/>
        <dsp:cNvSpPr/>
      </dsp:nvSpPr>
      <dsp:spPr>
        <a:xfrm rot="5400000">
          <a:off x="5298828" y="-1117393"/>
          <a:ext cx="456423" cy="520192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WIFI,Bluetooth,NFC</a:t>
          </a:r>
          <a:r>
            <a:rPr lang="en-US" sz="1600" kern="1200" dirty="0"/>
            <a:t>,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LPWAN</a:t>
          </a:r>
        </a:p>
      </dsp:txBody>
      <dsp:txXfrm rot="-5400000">
        <a:off x="2926080" y="1277636"/>
        <a:ext cx="5179639" cy="411861"/>
      </dsp:txXfrm>
    </dsp:sp>
    <dsp:sp modelId="{6C1BD1F1-140D-4DC3-887B-90DCC93731DF}">
      <dsp:nvSpPr>
        <dsp:cNvPr id="0" name=""/>
        <dsp:cNvSpPr/>
      </dsp:nvSpPr>
      <dsp:spPr>
        <a:xfrm>
          <a:off x="0" y="1198301"/>
          <a:ext cx="2926080" cy="5705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Communication/Transport </a:t>
          </a:r>
        </a:p>
      </dsp:txBody>
      <dsp:txXfrm>
        <a:off x="27851" y="1226152"/>
        <a:ext cx="2870378" cy="514827"/>
      </dsp:txXfrm>
    </dsp:sp>
    <dsp:sp modelId="{D60BC7CC-B1EE-4471-9D56-1C36DACA1FF4}">
      <dsp:nvSpPr>
        <dsp:cNvPr id="0" name=""/>
        <dsp:cNvSpPr/>
      </dsp:nvSpPr>
      <dsp:spPr>
        <a:xfrm rot="5400000">
          <a:off x="5298828" y="-518337"/>
          <a:ext cx="456423" cy="520192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Physical Web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mDNS,DNS</a:t>
          </a:r>
          <a:r>
            <a:rPr lang="en-US" sz="1600" kern="1200" dirty="0"/>
            <a:t>-SD</a:t>
          </a:r>
        </a:p>
      </dsp:txBody>
      <dsp:txXfrm rot="-5400000">
        <a:off x="2926080" y="1876692"/>
        <a:ext cx="5179639" cy="411861"/>
      </dsp:txXfrm>
    </dsp:sp>
    <dsp:sp modelId="{6BFDEA20-D4AA-45CC-B93F-B06B905AF8B6}">
      <dsp:nvSpPr>
        <dsp:cNvPr id="0" name=""/>
        <dsp:cNvSpPr/>
      </dsp:nvSpPr>
      <dsp:spPr>
        <a:xfrm>
          <a:off x="0" y="1797357"/>
          <a:ext cx="2926080" cy="57052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Discovery</a:t>
          </a:r>
        </a:p>
      </dsp:txBody>
      <dsp:txXfrm>
        <a:off x="27851" y="1825208"/>
        <a:ext cx="2870378" cy="514827"/>
      </dsp:txXfrm>
    </dsp:sp>
    <dsp:sp modelId="{04E8DF4C-EBF3-40D3-9583-FDF6DA79A077}">
      <dsp:nvSpPr>
        <dsp:cNvPr id="0" name=""/>
        <dsp:cNvSpPr/>
      </dsp:nvSpPr>
      <dsp:spPr>
        <a:xfrm rot="5400000">
          <a:off x="5298828" y="80718"/>
          <a:ext cx="456423" cy="5201920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MQTT,CoAP,AMQP</a:t>
          </a:r>
          <a:r>
            <a:rPr lang="en-US" sz="1600" kern="1200" dirty="0"/>
            <a:t>,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WebSockets,Node</a:t>
          </a:r>
          <a:endParaRPr lang="en-US" sz="1600" kern="1200" dirty="0"/>
        </a:p>
      </dsp:txBody>
      <dsp:txXfrm rot="-5400000">
        <a:off x="2926080" y="2475748"/>
        <a:ext cx="5179639" cy="411861"/>
      </dsp:txXfrm>
    </dsp:sp>
    <dsp:sp modelId="{184D4B4E-3BAE-4E3E-B33E-1BA0558B1679}">
      <dsp:nvSpPr>
        <dsp:cNvPr id="0" name=""/>
        <dsp:cNvSpPr/>
      </dsp:nvSpPr>
      <dsp:spPr>
        <a:xfrm>
          <a:off x="0" y="2396413"/>
          <a:ext cx="2926080" cy="57052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Protocols </a:t>
          </a:r>
        </a:p>
      </dsp:txBody>
      <dsp:txXfrm>
        <a:off x="27851" y="2424264"/>
        <a:ext cx="2870378" cy="514827"/>
      </dsp:txXfrm>
    </dsp:sp>
    <dsp:sp modelId="{5249AC70-DD8A-41F4-AB3D-963196DCBB69}">
      <dsp:nvSpPr>
        <dsp:cNvPr id="0" name=""/>
        <dsp:cNvSpPr/>
      </dsp:nvSpPr>
      <dsp:spPr>
        <a:xfrm rot="5400000">
          <a:off x="5298828" y="679774"/>
          <a:ext cx="456423" cy="520192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TR‐069, OMA‐DM</a:t>
          </a:r>
        </a:p>
      </dsp:txBody>
      <dsp:txXfrm rot="-5400000">
        <a:off x="2926080" y="3074804"/>
        <a:ext cx="5179639" cy="411861"/>
      </dsp:txXfrm>
    </dsp:sp>
    <dsp:sp modelId="{E73D7A98-9CF9-4AB6-A5FD-A336326E39B3}">
      <dsp:nvSpPr>
        <dsp:cNvPr id="0" name=""/>
        <dsp:cNvSpPr/>
      </dsp:nvSpPr>
      <dsp:spPr>
        <a:xfrm>
          <a:off x="0" y="2995469"/>
          <a:ext cx="2926080" cy="5705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27851" y="3023320"/>
        <a:ext cx="2870378" cy="514827"/>
      </dsp:txXfrm>
    </dsp:sp>
    <dsp:sp modelId="{B174765D-0133-45C2-979F-8593353CF792}">
      <dsp:nvSpPr>
        <dsp:cNvPr id="0" name=""/>
        <dsp:cNvSpPr/>
      </dsp:nvSpPr>
      <dsp:spPr>
        <a:xfrm rot="5400000">
          <a:off x="5298828" y="1278830"/>
          <a:ext cx="456423" cy="520192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JSON‐LD, Web Thing Model</a:t>
          </a:r>
        </a:p>
      </dsp:txBody>
      <dsp:txXfrm rot="-5400000">
        <a:off x="2926080" y="3673860"/>
        <a:ext cx="5179639" cy="411861"/>
      </dsp:txXfrm>
    </dsp:sp>
    <dsp:sp modelId="{839F389D-A35D-4646-A99F-B2020C78FB5E}">
      <dsp:nvSpPr>
        <dsp:cNvPr id="0" name=""/>
        <dsp:cNvSpPr/>
      </dsp:nvSpPr>
      <dsp:spPr>
        <a:xfrm>
          <a:off x="0" y="3594526"/>
          <a:ext cx="2926080" cy="5705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Semantic</a:t>
          </a:r>
        </a:p>
      </dsp:txBody>
      <dsp:txXfrm>
        <a:off x="27851" y="3622377"/>
        <a:ext cx="2870378" cy="514827"/>
      </dsp:txXfrm>
    </dsp:sp>
    <dsp:sp modelId="{403D8A7B-9882-468A-9564-19188350FFE6}">
      <dsp:nvSpPr>
        <dsp:cNvPr id="0" name=""/>
        <dsp:cNvSpPr/>
      </dsp:nvSpPr>
      <dsp:spPr>
        <a:xfrm rot="5400000">
          <a:off x="5298828" y="1877887"/>
          <a:ext cx="456423" cy="520192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Alljoyn</a:t>
          </a:r>
          <a:r>
            <a:rPr lang="en-US" sz="1600" kern="1200" dirty="0"/>
            <a:t>, </a:t>
          </a:r>
          <a:r>
            <a:rPr lang="en-US" sz="1600" kern="1200" dirty="0" err="1"/>
            <a:t>IoTivity</a:t>
          </a:r>
          <a:r>
            <a:rPr lang="en-US" sz="1600" kern="1200" dirty="0"/>
            <a:t>, Weave, </a:t>
          </a:r>
          <a:r>
            <a:rPr lang="en-US" sz="1600" kern="1200" dirty="0" err="1"/>
            <a:t>Homekit</a:t>
          </a:r>
          <a:endParaRPr lang="en-US" sz="1600" kern="1200" dirty="0"/>
        </a:p>
      </dsp:txBody>
      <dsp:txXfrm rot="-5400000">
        <a:off x="2926080" y="4272917"/>
        <a:ext cx="5179639" cy="411861"/>
      </dsp:txXfrm>
    </dsp:sp>
    <dsp:sp modelId="{C361975B-E54E-4B99-99DE-FB14113F7040}">
      <dsp:nvSpPr>
        <dsp:cNvPr id="0" name=""/>
        <dsp:cNvSpPr/>
      </dsp:nvSpPr>
      <dsp:spPr>
        <a:xfrm>
          <a:off x="0" y="4193582"/>
          <a:ext cx="2926080" cy="57052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Multi‐layer Frameworks </a:t>
          </a:r>
        </a:p>
      </dsp:txBody>
      <dsp:txXfrm>
        <a:off x="27851" y="4221433"/>
        <a:ext cx="2870378" cy="5148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F3038-0528-4E81-9F38-21D07B37F539}">
      <dsp:nvSpPr>
        <dsp:cNvPr id="0" name=""/>
        <dsp:cNvSpPr/>
      </dsp:nvSpPr>
      <dsp:spPr>
        <a:xfrm>
          <a:off x="498620" y="1495"/>
          <a:ext cx="2380654" cy="14283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direct sequence spread spectrum (DSSS) modulation.</a:t>
          </a:r>
        </a:p>
      </dsp:txBody>
      <dsp:txXfrm>
        <a:off x="498620" y="1495"/>
        <a:ext cx="2380654" cy="1428392"/>
      </dsp:txXfrm>
    </dsp:sp>
    <dsp:sp modelId="{69169318-7437-4A51-9A58-6A7E1EAFC31F}">
      <dsp:nvSpPr>
        <dsp:cNvPr id="0" name=""/>
        <dsp:cNvSpPr/>
      </dsp:nvSpPr>
      <dsp:spPr>
        <a:xfrm>
          <a:off x="3117341" y="1495"/>
          <a:ext cx="2380654" cy="14283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Highly tolerant of noise and interference and offers link reliability improvement mechanisms.</a:t>
          </a:r>
        </a:p>
      </dsp:txBody>
      <dsp:txXfrm>
        <a:off x="3117341" y="1495"/>
        <a:ext cx="2380654" cy="1428392"/>
      </dsp:txXfrm>
    </dsp:sp>
    <dsp:sp modelId="{7E9BB57B-0679-4FAC-9D3A-BE269D92BBAD}">
      <dsp:nvSpPr>
        <dsp:cNvPr id="0" name=""/>
        <dsp:cNvSpPr/>
      </dsp:nvSpPr>
      <dsp:spPr>
        <a:xfrm>
          <a:off x="5736061" y="1495"/>
          <a:ext cx="2380654" cy="14283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Low‐speed versions use Binary Phase Shift Keying (BPSK).</a:t>
          </a:r>
          <a:endParaRPr lang="en-US" sz="1600" kern="1200" dirty="0"/>
        </a:p>
      </dsp:txBody>
      <dsp:txXfrm>
        <a:off x="5736061" y="1495"/>
        <a:ext cx="2380654" cy="1428392"/>
      </dsp:txXfrm>
    </dsp:sp>
    <dsp:sp modelId="{6DCB1599-F02C-41C2-A2A9-9696A1A7B3C6}">
      <dsp:nvSpPr>
        <dsp:cNvPr id="0" name=""/>
        <dsp:cNvSpPr/>
      </dsp:nvSpPr>
      <dsp:spPr>
        <a:xfrm>
          <a:off x="8354781" y="1495"/>
          <a:ext cx="2380654" cy="14283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 data‐rate versions use offset‐quadrature phase‐shift keying (O‐QPSK).</a:t>
          </a:r>
          <a:endParaRPr lang="en-US" sz="1600" kern="1200" dirty="0"/>
        </a:p>
      </dsp:txBody>
      <dsp:txXfrm>
        <a:off x="8354781" y="1495"/>
        <a:ext cx="2380654" cy="1428392"/>
      </dsp:txXfrm>
    </dsp:sp>
    <dsp:sp modelId="{0A213656-EA5F-4A2C-BEF8-85151F39C8F0}">
      <dsp:nvSpPr>
        <dsp:cNvPr id="0" name=""/>
        <dsp:cNvSpPr/>
      </dsp:nvSpPr>
      <dsp:spPr>
        <a:xfrm>
          <a:off x="498620" y="1667954"/>
          <a:ext cx="2380654" cy="14283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Uses carrier sense multiple access with collision avoidance (CSMA‐CA) for channel access.</a:t>
          </a:r>
        </a:p>
      </dsp:txBody>
      <dsp:txXfrm>
        <a:off x="498620" y="1667954"/>
        <a:ext cx="2380654" cy="1428392"/>
      </dsp:txXfrm>
    </dsp:sp>
    <dsp:sp modelId="{3F755208-2C01-4B12-A255-49FEFD2CAA9B}">
      <dsp:nvSpPr>
        <dsp:cNvPr id="0" name=""/>
        <dsp:cNvSpPr/>
      </dsp:nvSpPr>
      <dsp:spPr>
        <a:xfrm>
          <a:off x="3117341" y="1667954"/>
          <a:ext cx="2380654" cy="14283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Multiplexing allows multiple users or nodes interference‐free access to the same channel at different times.</a:t>
          </a:r>
        </a:p>
      </dsp:txBody>
      <dsp:txXfrm>
        <a:off x="3117341" y="1667954"/>
        <a:ext cx="2380654" cy="1428392"/>
      </dsp:txXfrm>
    </dsp:sp>
    <dsp:sp modelId="{2367086B-6C1E-4EE6-A998-BB2C5606E8C5}">
      <dsp:nvSpPr>
        <dsp:cNvPr id="0" name=""/>
        <dsp:cNvSpPr/>
      </dsp:nvSpPr>
      <dsp:spPr>
        <a:xfrm>
          <a:off x="5736061" y="1667954"/>
          <a:ext cx="2380654" cy="142839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Power consumption is minimized due to infrequently occurring very short packet transmissions with low duty cycle (&lt;1%).</a:t>
          </a:r>
        </a:p>
      </dsp:txBody>
      <dsp:txXfrm>
        <a:off x="5736061" y="1667954"/>
        <a:ext cx="2380654" cy="1428392"/>
      </dsp:txXfrm>
    </dsp:sp>
    <dsp:sp modelId="{D1FB1265-AD4E-46E8-B0C0-B0E95D4A1C75}">
      <dsp:nvSpPr>
        <dsp:cNvPr id="0" name=""/>
        <dsp:cNvSpPr/>
      </dsp:nvSpPr>
      <dsp:spPr>
        <a:xfrm>
          <a:off x="8354781" y="1667954"/>
          <a:ext cx="2380654" cy="14283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Transmission, for most cases, is Line of Sight (LOS).</a:t>
          </a:r>
          <a:endParaRPr lang="en-US" sz="1600" kern="1200" dirty="0"/>
        </a:p>
      </dsp:txBody>
      <dsp:txXfrm>
        <a:off x="8354781" y="1667954"/>
        <a:ext cx="2380654" cy="1428392"/>
      </dsp:txXfrm>
    </dsp:sp>
    <dsp:sp modelId="{FA6B3145-4496-433A-BCED-F5AFFDF3F3B0}">
      <dsp:nvSpPr>
        <dsp:cNvPr id="0" name=""/>
        <dsp:cNvSpPr/>
      </dsp:nvSpPr>
      <dsp:spPr>
        <a:xfrm>
          <a:off x="1807981" y="3334412"/>
          <a:ext cx="2380654" cy="14283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Standard transmission range varies between 10m to 75m.</a:t>
          </a:r>
        </a:p>
      </dsp:txBody>
      <dsp:txXfrm>
        <a:off x="1807981" y="3334412"/>
        <a:ext cx="2380654" cy="1428392"/>
      </dsp:txXfrm>
    </dsp:sp>
    <dsp:sp modelId="{8112D8C7-B2D2-46EC-BCFA-48D4F50A7BEA}">
      <dsp:nvSpPr>
        <dsp:cNvPr id="0" name=""/>
        <dsp:cNvSpPr/>
      </dsp:nvSpPr>
      <dsp:spPr>
        <a:xfrm>
          <a:off x="4426701" y="3334412"/>
          <a:ext cx="2380654" cy="14283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Best case transmission range achieved outdoors can be upto1000m.</a:t>
          </a:r>
        </a:p>
      </dsp:txBody>
      <dsp:txXfrm>
        <a:off x="4426701" y="3334412"/>
        <a:ext cx="2380654" cy="1428392"/>
      </dsp:txXfrm>
    </dsp:sp>
    <dsp:sp modelId="{0BFB0981-6E89-456E-A766-CBBE78F1E1A0}">
      <dsp:nvSpPr>
        <dsp:cNvPr id="0" name=""/>
        <dsp:cNvSpPr/>
      </dsp:nvSpPr>
      <dsp:spPr>
        <a:xfrm>
          <a:off x="7045421" y="3334412"/>
          <a:ext cx="2380654" cy="14283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Networking topologies defined are ‐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Star, and Mesh.</a:t>
          </a:r>
        </a:p>
      </dsp:txBody>
      <dsp:txXfrm>
        <a:off x="7045421" y="3334412"/>
        <a:ext cx="2380654" cy="14283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F9A4B-A433-4CBF-AB8E-6E6D6072F502}">
      <dsp:nvSpPr>
        <dsp:cNvPr id="0" name=""/>
        <dsp:cNvSpPr/>
      </dsp:nvSpPr>
      <dsp:spPr>
        <a:xfrm>
          <a:off x="0" y="87010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A/B</a:t>
          </a:r>
        </a:p>
      </dsp:txBody>
      <dsp:txXfrm>
        <a:off x="0" y="87010"/>
        <a:ext cx="2261062" cy="455400"/>
      </dsp:txXfrm>
    </dsp:sp>
    <dsp:sp modelId="{81D129D7-13C1-4659-B2D3-46408B98773B}">
      <dsp:nvSpPr>
        <dsp:cNvPr id="0" name=""/>
        <dsp:cNvSpPr/>
      </dsp:nvSpPr>
      <dsp:spPr>
        <a:xfrm>
          <a:off x="2261061" y="65663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5FC4FE-B23B-4731-B8EA-70C9F896CF71}">
      <dsp:nvSpPr>
        <dsp:cNvPr id="0" name=""/>
        <dsp:cNvSpPr/>
      </dsp:nvSpPr>
      <dsp:spPr>
        <a:xfrm>
          <a:off x="2894159" y="65663"/>
          <a:ext cx="6150088" cy="498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Base version</a:t>
          </a:r>
        </a:p>
      </dsp:txBody>
      <dsp:txXfrm>
        <a:off x="2894159" y="65663"/>
        <a:ext cx="6150088" cy="498093"/>
      </dsp:txXfrm>
    </dsp:sp>
    <dsp:sp modelId="{EFAD5135-8C6E-48FD-BDF6-AD94C4F457E9}">
      <dsp:nvSpPr>
        <dsp:cNvPr id="0" name=""/>
        <dsp:cNvSpPr/>
      </dsp:nvSpPr>
      <dsp:spPr>
        <a:xfrm>
          <a:off x="0" y="667904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</a:t>
          </a:r>
        </a:p>
      </dsp:txBody>
      <dsp:txXfrm>
        <a:off x="0" y="667904"/>
        <a:ext cx="2261062" cy="455400"/>
      </dsp:txXfrm>
    </dsp:sp>
    <dsp:sp modelId="{C5616B1C-CAD4-4818-B672-63AE7E73B171}">
      <dsp:nvSpPr>
        <dsp:cNvPr id="0" name=""/>
        <dsp:cNvSpPr/>
      </dsp:nvSpPr>
      <dsp:spPr>
        <a:xfrm>
          <a:off x="2261061" y="646557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C7FAB5-77F6-4EE7-8BA1-C827FBEB3089}">
      <dsp:nvSpPr>
        <dsp:cNvPr id="0" name=""/>
        <dsp:cNvSpPr/>
      </dsp:nvSpPr>
      <dsp:spPr>
        <a:xfrm>
          <a:off x="2894159" y="646557"/>
          <a:ext cx="6150088" cy="4980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 China</a:t>
          </a:r>
        </a:p>
      </dsp:txBody>
      <dsp:txXfrm>
        <a:off x="2894159" y="646557"/>
        <a:ext cx="6150088" cy="498093"/>
      </dsp:txXfrm>
    </dsp:sp>
    <dsp:sp modelId="{3DD764B6-B269-4127-A9D3-AB224BE7A11F}">
      <dsp:nvSpPr>
        <dsp:cNvPr id="0" name=""/>
        <dsp:cNvSpPr/>
      </dsp:nvSpPr>
      <dsp:spPr>
        <a:xfrm>
          <a:off x="0" y="1248798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</a:t>
          </a:r>
        </a:p>
      </dsp:txBody>
      <dsp:txXfrm>
        <a:off x="0" y="1248798"/>
        <a:ext cx="2261062" cy="455400"/>
      </dsp:txXfrm>
    </dsp:sp>
    <dsp:sp modelId="{A9327314-0056-4C16-A998-59F4B449CBF9}">
      <dsp:nvSpPr>
        <dsp:cNvPr id="0" name=""/>
        <dsp:cNvSpPr/>
      </dsp:nvSpPr>
      <dsp:spPr>
        <a:xfrm>
          <a:off x="2261061" y="1227451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B5898D-1483-4EDD-84A2-4C882253D826}">
      <dsp:nvSpPr>
        <dsp:cNvPr id="0" name=""/>
        <dsp:cNvSpPr/>
      </dsp:nvSpPr>
      <dsp:spPr>
        <a:xfrm>
          <a:off x="2894159" y="1227451"/>
          <a:ext cx="6150088" cy="4980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 Japan</a:t>
          </a:r>
        </a:p>
      </dsp:txBody>
      <dsp:txXfrm>
        <a:off x="2894159" y="1227451"/>
        <a:ext cx="6150088" cy="498093"/>
      </dsp:txXfrm>
    </dsp:sp>
    <dsp:sp modelId="{E2ACAE20-5321-4D94-8397-D4BE9377EE92}">
      <dsp:nvSpPr>
        <dsp:cNvPr id="0" name=""/>
        <dsp:cNvSpPr/>
      </dsp:nvSpPr>
      <dsp:spPr>
        <a:xfrm>
          <a:off x="0" y="1829691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</a:t>
          </a:r>
        </a:p>
      </dsp:txBody>
      <dsp:txXfrm>
        <a:off x="0" y="1829691"/>
        <a:ext cx="2261062" cy="455400"/>
      </dsp:txXfrm>
    </dsp:sp>
    <dsp:sp modelId="{C6B31F8F-E370-4E6C-8C02-DB16D23CFF13}">
      <dsp:nvSpPr>
        <dsp:cNvPr id="0" name=""/>
        <dsp:cNvSpPr/>
      </dsp:nvSpPr>
      <dsp:spPr>
        <a:xfrm>
          <a:off x="2261061" y="1808345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00FA57-E885-473B-B543-BFBD86757E40}">
      <dsp:nvSpPr>
        <dsp:cNvPr id="0" name=""/>
        <dsp:cNvSpPr/>
      </dsp:nvSpPr>
      <dsp:spPr>
        <a:xfrm>
          <a:off x="2894159" y="1808345"/>
          <a:ext cx="6150088" cy="4980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Industrial applications</a:t>
          </a:r>
        </a:p>
      </dsp:txBody>
      <dsp:txXfrm>
        <a:off x="2894159" y="1808345"/>
        <a:ext cx="6150088" cy="498093"/>
      </dsp:txXfrm>
    </dsp:sp>
    <dsp:sp modelId="{49D6A4D5-CE9F-4B1D-89E6-E7561396A577}">
      <dsp:nvSpPr>
        <dsp:cNvPr id="0" name=""/>
        <dsp:cNvSpPr/>
      </dsp:nvSpPr>
      <dsp:spPr>
        <a:xfrm>
          <a:off x="0" y="2410585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</a:t>
          </a:r>
        </a:p>
      </dsp:txBody>
      <dsp:txXfrm>
        <a:off x="0" y="2410585"/>
        <a:ext cx="2261062" cy="455400"/>
      </dsp:txXfrm>
    </dsp:sp>
    <dsp:sp modelId="{DB12D130-DBBC-47AC-A77C-13BCD5914481}">
      <dsp:nvSpPr>
        <dsp:cNvPr id="0" name=""/>
        <dsp:cNvSpPr/>
      </dsp:nvSpPr>
      <dsp:spPr>
        <a:xfrm>
          <a:off x="2261061" y="2389238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50A0AF-F3DC-4AEA-BDD5-EAB2DE872077}">
      <dsp:nvSpPr>
        <dsp:cNvPr id="0" name=""/>
        <dsp:cNvSpPr/>
      </dsp:nvSpPr>
      <dsp:spPr>
        <a:xfrm>
          <a:off x="2894159" y="2389238"/>
          <a:ext cx="6150088" cy="4980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Active RFID uses</a:t>
          </a:r>
        </a:p>
      </dsp:txBody>
      <dsp:txXfrm>
        <a:off x="2894159" y="2389238"/>
        <a:ext cx="6150088" cy="498093"/>
      </dsp:txXfrm>
    </dsp:sp>
    <dsp:sp modelId="{2A0BF3DB-41F1-445A-95C0-616AA004824E}">
      <dsp:nvSpPr>
        <dsp:cNvPr id="0" name=""/>
        <dsp:cNvSpPr/>
      </dsp:nvSpPr>
      <dsp:spPr>
        <a:xfrm>
          <a:off x="0" y="2991479"/>
          <a:ext cx="226106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</a:t>
          </a:r>
        </a:p>
      </dsp:txBody>
      <dsp:txXfrm>
        <a:off x="0" y="2991479"/>
        <a:ext cx="2261062" cy="455400"/>
      </dsp:txXfrm>
    </dsp:sp>
    <dsp:sp modelId="{EF33A012-9FC1-4993-9C95-228834FAE1DA}">
      <dsp:nvSpPr>
        <dsp:cNvPr id="0" name=""/>
        <dsp:cNvSpPr/>
      </dsp:nvSpPr>
      <dsp:spPr>
        <a:xfrm>
          <a:off x="2261061" y="2970132"/>
          <a:ext cx="452212" cy="49809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265B98-8BDC-42A4-B0ED-D69150D11FE6}">
      <dsp:nvSpPr>
        <dsp:cNvPr id="0" name=""/>
        <dsp:cNvSpPr/>
      </dsp:nvSpPr>
      <dsp:spPr>
        <a:xfrm>
          <a:off x="2894159" y="2970132"/>
          <a:ext cx="6150088" cy="4980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Smart utility networks (Smart Grids)</a:t>
          </a:r>
        </a:p>
      </dsp:txBody>
      <dsp:txXfrm>
        <a:off x="2894159" y="2970132"/>
        <a:ext cx="6150088" cy="498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34B0D-8588-4CF1-8518-20D219C94DE8}">
      <dsp:nvSpPr>
        <dsp:cNvPr id="0" name=""/>
        <dsp:cNvSpPr/>
      </dsp:nvSpPr>
      <dsp:spPr>
        <a:xfrm>
          <a:off x="1259" y="1241087"/>
          <a:ext cx="1049178" cy="5245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802.15.4</a:t>
          </a:r>
        </a:p>
      </dsp:txBody>
      <dsp:txXfrm>
        <a:off x="16624" y="1256452"/>
        <a:ext cx="1018448" cy="493859"/>
      </dsp:txXfrm>
    </dsp:sp>
    <dsp:sp modelId="{20C5C458-43BC-4934-8813-E779920936DE}">
      <dsp:nvSpPr>
        <dsp:cNvPr id="0" name=""/>
        <dsp:cNvSpPr/>
      </dsp:nvSpPr>
      <dsp:spPr>
        <a:xfrm rot="18289469">
          <a:off x="892826" y="1182099"/>
          <a:ext cx="734893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34893" y="196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41900" y="1183371"/>
        <a:ext cx="36744" cy="36744"/>
      </dsp:txXfrm>
    </dsp:sp>
    <dsp:sp modelId="{90F6D4CA-7315-4010-802B-017306C82E0F}">
      <dsp:nvSpPr>
        <dsp:cNvPr id="0" name=""/>
        <dsp:cNvSpPr/>
      </dsp:nvSpPr>
      <dsp:spPr>
        <a:xfrm>
          <a:off x="1470108" y="637810"/>
          <a:ext cx="1049178" cy="524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FFD</a:t>
          </a:r>
        </a:p>
      </dsp:txBody>
      <dsp:txXfrm>
        <a:off x="1485473" y="653175"/>
        <a:ext cx="1018448" cy="493859"/>
      </dsp:txXfrm>
    </dsp:sp>
    <dsp:sp modelId="{DD14304F-CCC3-49BD-B60D-4C4C94688D19}">
      <dsp:nvSpPr>
        <dsp:cNvPr id="0" name=""/>
        <dsp:cNvSpPr/>
      </dsp:nvSpPr>
      <dsp:spPr>
        <a:xfrm rot="18289469">
          <a:off x="2361676" y="578822"/>
          <a:ext cx="734893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34893" y="1964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0750" y="580093"/>
        <a:ext cx="36744" cy="36744"/>
      </dsp:txXfrm>
    </dsp:sp>
    <dsp:sp modelId="{7F2C17D4-4A5B-460C-8C3C-8AA446B511D3}">
      <dsp:nvSpPr>
        <dsp:cNvPr id="0" name=""/>
        <dsp:cNvSpPr/>
      </dsp:nvSpPr>
      <dsp:spPr>
        <a:xfrm>
          <a:off x="2938958" y="34532"/>
          <a:ext cx="1049178" cy="5245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 coordinator</a:t>
          </a:r>
        </a:p>
      </dsp:txBody>
      <dsp:txXfrm>
        <a:off x="2954323" y="49897"/>
        <a:ext cx="1018448" cy="493859"/>
      </dsp:txXfrm>
    </dsp:sp>
    <dsp:sp modelId="{CCEF8C0A-F278-42AE-9D33-246C948F8726}">
      <dsp:nvSpPr>
        <dsp:cNvPr id="0" name=""/>
        <dsp:cNvSpPr/>
      </dsp:nvSpPr>
      <dsp:spPr>
        <a:xfrm>
          <a:off x="2519287" y="880461"/>
          <a:ext cx="419671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419671" y="1964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8631" y="889612"/>
        <a:ext cx="20983" cy="20983"/>
      </dsp:txXfrm>
    </dsp:sp>
    <dsp:sp modelId="{F592129F-091C-451E-968E-E9E1E35C841B}">
      <dsp:nvSpPr>
        <dsp:cNvPr id="0" name=""/>
        <dsp:cNvSpPr/>
      </dsp:nvSpPr>
      <dsp:spPr>
        <a:xfrm>
          <a:off x="2938958" y="637810"/>
          <a:ext cx="1049178" cy="5245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Router</a:t>
          </a:r>
        </a:p>
      </dsp:txBody>
      <dsp:txXfrm>
        <a:off x="2954323" y="653175"/>
        <a:ext cx="1018448" cy="493859"/>
      </dsp:txXfrm>
    </dsp:sp>
    <dsp:sp modelId="{AB784D4D-936B-419E-9B16-75F4C1E708C5}">
      <dsp:nvSpPr>
        <dsp:cNvPr id="0" name=""/>
        <dsp:cNvSpPr/>
      </dsp:nvSpPr>
      <dsp:spPr>
        <a:xfrm rot="3310531">
          <a:off x="2361676" y="1182099"/>
          <a:ext cx="734893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34893" y="1964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0750" y="1183371"/>
        <a:ext cx="36744" cy="36744"/>
      </dsp:txXfrm>
    </dsp:sp>
    <dsp:sp modelId="{DF921C63-86C5-4EE7-8272-140BFA53DC20}">
      <dsp:nvSpPr>
        <dsp:cNvPr id="0" name=""/>
        <dsp:cNvSpPr/>
      </dsp:nvSpPr>
      <dsp:spPr>
        <a:xfrm>
          <a:off x="2938958" y="1241087"/>
          <a:ext cx="1049178" cy="5245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</a:t>
          </a:r>
        </a:p>
      </dsp:txBody>
      <dsp:txXfrm>
        <a:off x="2954323" y="1256452"/>
        <a:ext cx="1018448" cy="493859"/>
      </dsp:txXfrm>
    </dsp:sp>
    <dsp:sp modelId="{08B8D690-91C2-4044-B50E-A9C63687EEFE}">
      <dsp:nvSpPr>
        <dsp:cNvPr id="0" name=""/>
        <dsp:cNvSpPr/>
      </dsp:nvSpPr>
      <dsp:spPr>
        <a:xfrm rot="3310531">
          <a:off x="892826" y="1785377"/>
          <a:ext cx="734893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734893" y="1964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241900" y="1786648"/>
        <a:ext cx="36744" cy="36744"/>
      </dsp:txXfrm>
    </dsp:sp>
    <dsp:sp modelId="{8A1593DD-0285-41FE-998A-644B6CB857BC}">
      <dsp:nvSpPr>
        <dsp:cNvPr id="0" name=""/>
        <dsp:cNvSpPr/>
      </dsp:nvSpPr>
      <dsp:spPr>
        <a:xfrm>
          <a:off x="1470108" y="1844365"/>
          <a:ext cx="1049178" cy="5245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RFD</a:t>
          </a:r>
        </a:p>
      </dsp:txBody>
      <dsp:txXfrm>
        <a:off x="1485473" y="1859730"/>
        <a:ext cx="1018448" cy="493859"/>
      </dsp:txXfrm>
    </dsp:sp>
    <dsp:sp modelId="{6B8745EE-B687-4E2C-9D83-FD6D3B56BD15}">
      <dsp:nvSpPr>
        <dsp:cNvPr id="0" name=""/>
        <dsp:cNvSpPr/>
      </dsp:nvSpPr>
      <dsp:spPr>
        <a:xfrm>
          <a:off x="2519287" y="2087016"/>
          <a:ext cx="419671" cy="39287"/>
        </a:xfrm>
        <a:custGeom>
          <a:avLst/>
          <a:gdLst/>
          <a:ahLst/>
          <a:cxnLst/>
          <a:rect l="0" t="0" r="0" b="0"/>
          <a:pathLst>
            <a:path>
              <a:moveTo>
                <a:pt x="0" y="19643"/>
              </a:moveTo>
              <a:lnTo>
                <a:pt x="419671" y="1964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8631" y="2096168"/>
        <a:ext cx="20983" cy="20983"/>
      </dsp:txXfrm>
    </dsp:sp>
    <dsp:sp modelId="{4FD9AE62-ABBC-4F10-B50E-7E62EA86DA1E}">
      <dsp:nvSpPr>
        <dsp:cNvPr id="0" name=""/>
        <dsp:cNvSpPr/>
      </dsp:nvSpPr>
      <dsp:spPr>
        <a:xfrm>
          <a:off x="2938958" y="1844365"/>
          <a:ext cx="1049178" cy="5245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Device</a:t>
          </a:r>
        </a:p>
      </dsp:txBody>
      <dsp:txXfrm>
        <a:off x="2954323" y="1859730"/>
        <a:ext cx="1018448" cy="4938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96096A-6DCD-4B49-AE05-514BA86B88C1}">
      <dsp:nvSpPr>
        <dsp:cNvPr id="0" name=""/>
        <dsp:cNvSpPr/>
      </dsp:nvSpPr>
      <dsp:spPr>
        <a:xfrm>
          <a:off x="926820" y="1531311"/>
          <a:ext cx="334755" cy="1275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377" y="0"/>
              </a:lnTo>
              <a:lnTo>
                <a:pt x="167377" y="1275744"/>
              </a:lnTo>
              <a:lnTo>
                <a:pt x="334755" y="127574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61225" y="2136210"/>
        <a:ext cx="65946" cy="65946"/>
      </dsp:txXfrm>
    </dsp:sp>
    <dsp:sp modelId="{14B7DD90-0846-4A08-A0B8-F740CC993024}">
      <dsp:nvSpPr>
        <dsp:cNvPr id="0" name=""/>
        <dsp:cNvSpPr/>
      </dsp:nvSpPr>
      <dsp:spPr>
        <a:xfrm>
          <a:off x="926820" y="1531311"/>
          <a:ext cx="334755" cy="63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377" y="0"/>
              </a:lnTo>
              <a:lnTo>
                <a:pt x="167377" y="637872"/>
              </a:lnTo>
              <a:lnTo>
                <a:pt x="334755" y="63787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76189" y="1832238"/>
        <a:ext cx="36018" cy="36018"/>
      </dsp:txXfrm>
    </dsp:sp>
    <dsp:sp modelId="{73143D62-F31E-4859-8C18-8DABA4A252F4}">
      <dsp:nvSpPr>
        <dsp:cNvPr id="0" name=""/>
        <dsp:cNvSpPr/>
      </dsp:nvSpPr>
      <dsp:spPr>
        <a:xfrm>
          <a:off x="926820" y="1485591"/>
          <a:ext cx="3347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75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85829" y="1522943"/>
        <a:ext cx="16737" cy="16737"/>
      </dsp:txXfrm>
    </dsp:sp>
    <dsp:sp modelId="{AB7A38C7-2EE3-4134-B58C-C1F33492B082}">
      <dsp:nvSpPr>
        <dsp:cNvPr id="0" name=""/>
        <dsp:cNvSpPr/>
      </dsp:nvSpPr>
      <dsp:spPr>
        <a:xfrm>
          <a:off x="926820" y="893439"/>
          <a:ext cx="334755" cy="637872"/>
        </a:xfrm>
        <a:custGeom>
          <a:avLst/>
          <a:gdLst/>
          <a:ahLst/>
          <a:cxnLst/>
          <a:rect l="0" t="0" r="0" b="0"/>
          <a:pathLst>
            <a:path>
              <a:moveTo>
                <a:pt x="0" y="637872"/>
              </a:moveTo>
              <a:lnTo>
                <a:pt x="167377" y="637872"/>
              </a:lnTo>
              <a:lnTo>
                <a:pt x="167377" y="0"/>
              </a:lnTo>
              <a:lnTo>
                <a:pt x="3347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76189" y="1194366"/>
        <a:ext cx="36018" cy="36018"/>
      </dsp:txXfrm>
    </dsp:sp>
    <dsp:sp modelId="{CA44A964-8593-4070-9938-BDCBBF25792B}">
      <dsp:nvSpPr>
        <dsp:cNvPr id="0" name=""/>
        <dsp:cNvSpPr/>
      </dsp:nvSpPr>
      <dsp:spPr>
        <a:xfrm>
          <a:off x="926820" y="255567"/>
          <a:ext cx="334755" cy="1275744"/>
        </a:xfrm>
        <a:custGeom>
          <a:avLst/>
          <a:gdLst/>
          <a:ahLst/>
          <a:cxnLst/>
          <a:rect l="0" t="0" r="0" b="0"/>
          <a:pathLst>
            <a:path>
              <a:moveTo>
                <a:pt x="0" y="1275744"/>
              </a:moveTo>
              <a:lnTo>
                <a:pt x="167377" y="1275744"/>
              </a:lnTo>
              <a:lnTo>
                <a:pt x="167377" y="0"/>
              </a:lnTo>
              <a:lnTo>
                <a:pt x="334755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061225" y="860466"/>
        <a:ext cx="65946" cy="65946"/>
      </dsp:txXfrm>
    </dsp:sp>
    <dsp:sp modelId="{99665E39-8460-4237-8F7D-5E27BAE73EB4}">
      <dsp:nvSpPr>
        <dsp:cNvPr id="0" name=""/>
        <dsp:cNvSpPr/>
      </dsp:nvSpPr>
      <dsp:spPr>
        <a:xfrm rot="16200000">
          <a:off x="-671216" y="1276163"/>
          <a:ext cx="2685777" cy="5102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Frames</a:t>
          </a:r>
        </a:p>
      </dsp:txBody>
      <dsp:txXfrm>
        <a:off x="-671216" y="1276163"/>
        <a:ext cx="2685777" cy="510297"/>
      </dsp:txXfrm>
    </dsp:sp>
    <dsp:sp modelId="{1A46D333-3732-4801-A135-717AFA16E906}">
      <dsp:nvSpPr>
        <dsp:cNvPr id="0" name=""/>
        <dsp:cNvSpPr/>
      </dsp:nvSpPr>
      <dsp:spPr>
        <a:xfrm>
          <a:off x="1261576" y="418"/>
          <a:ext cx="1673776" cy="510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Beacon</a:t>
          </a:r>
        </a:p>
      </dsp:txBody>
      <dsp:txXfrm>
        <a:off x="1261576" y="418"/>
        <a:ext cx="1673776" cy="510297"/>
      </dsp:txXfrm>
    </dsp:sp>
    <dsp:sp modelId="{15C0ADEC-083C-4177-A691-CA2AA262979F}">
      <dsp:nvSpPr>
        <dsp:cNvPr id="0" name=""/>
        <dsp:cNvSpPr/>
      </dsp:nvSpPr>
      <dsp:spPr>
        <a:xfrm>
          <a:off x="1261576" y="638290"/>
          <a:ext cx="1673776" cy="510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MAC</a:t>
          </a:r>
        </a:p>
      </dsp:txBody>
      <dsp:txXfrm>
        <a:off x="1261576" y="638290"/>
        <a:ext cx="1673776" cy="510297"/>
      </dsp:txXfrm>
    </dsp:sp>
    <dsp:sp modelId="{0FDD6DF8-5B91-4CC7-A735-17C540452FCD}">
      <dsp:nvSpPr>
        <dsp:cNvPr id="0" name=""/>
        <dsp:cNvSpPr/>
      </dsp:nvSpPr>
      <dsp:spPr>
        <a:xfrm>
          <a:off x="1261576" y="1276163"/>
          <a:ext cx="1673776" cy="510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Command</a:t>
          </a:r>
        </a:p>
      </dsp:txBody>
      <dsp:txXfrm>
        <a:off x="1261576" y="1276163"/>
        <a:ext cx="1673776" cy="510297"/>
      </dsp:txXfrm>
    </dsp:sp>
    <dsp:sp modelId="{AD0695E3-D925-42E0-ADDC-B6133ADFC9F9}">
      <dsp:nvSpPr>
        <dsp:cNvPr id="0" name=""/>
        <dsp:cNvSpPr/>
      </dsp:nvSpPr>
      <dsp:spPr>
        <a:xfrm>
          <a:off x="1261576" y="1914035"/>
          <a:ext cx="1673776" cy="510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Acknowledgement</a:t>
          </a:r>
          <a:endParaRPr lang="en-US" sz="1700" kern="1200" dirty="0"/>
        </a:p>
      </dsp:txBody>
      <dsp:txXfrm>
        <a:off x="1261576" y="1914035"/>
        <a:ext cx="1673776" cy="510297"/>
      </dsp:txXfrm>
    </dsp:sp>
    <dsp:sp modelId="{2C251131-4EE7-4739-848C-A270DDB1D32E}">
      <dsp:nvSpPr>
        <dsp:cNvPr id="0" name=""/>
        <dsp:cNvSpPr/>
      </dsp:nvSpPr>
      <dsp:spPr>
        <a:xfrm>
          <a:off x="1261576" y="2551907"/>
          <a:ext cx="1673776" cy="5102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</a:t>
          </a:r>
          <a:endParaRPr lang="en-US" sz="1700" kern="1200" dirty="0"/>
        </a:p>
      </dsp:txBody>
      <dsp:txXfrm>
        <a:off x="1261576" y="2551907"/>
        <a:ext cx="1673776" cy="5102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CB323-F066-4D1B-9566-F76312F65788}">
      <dsp:nvSpPr>
        <dsp:cNvPr id="0" name=""/>
        <dsp:cNvSpPr/>
      </dsp:nvSpPr>
      <dsp:spPr>
        <a:xfrm>
          <a:off x="0" y="310393"/>
          <a:ext cx="11233150" cy="164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817" tIns="374904" rIns="8718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Periodic transmission of beacon messages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Data‐frames sent via Slotted CSMA/CA with a </a:t>
          </a:r>
          <a:r>
            <a:rPr lang="en-US" sz="1800" kern="1200" dirty="0" err="1"/>
            <a:t>superframe</a:t>
          </a:r>
          <a:r>
            <a:rPr lang="en-US" sz="1800" kern="1200" dirty="0"/>
            <a:t> structure managed by PAN coordinator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Beacons used for synchronization &amp; association of other nodes with the coordinator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Scope of operation spans the whole network.</a:t>
          </a:r>
        </a:p>
      </dsp:txBody>
      <dsp:txXfrm>
        <a:off x="0" y="310393"/>
        <a:ext cx="11233150" cy="1644300"/>
      </dsp:txXfrm>
    </dsp:sp>
    <dsp:sp modelId="{F8AC3ECB-AD75-4CBC-A2AD-FC823FBCA5B8}">
      <dsp:nvSpPr>
        <dsp:cNvPr id="0" name=""/>
        <dsp:cNvSpPr/>
      </dsp:nvSpPr>
      <dsp:spPr>
        <a:xfrm>
          <a:off x="561657" y="44713"/>
          <a:ext cx="7863205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210" tIns="0" rIns="2972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Beacon Enabled Networks</a:t>
          </a:r>
        </a:p>
      </dsp:txBody>
      <dsp:txXfrm>
        <a:off x="587596" y="70652"/>
        <a:ext cx="7811327" cy="479482"/>
      </dsp:txXfrm>
    </dsp:sp>
    <dsp:sp modelId="{4B1D2F9F-99A2-4519-ACF1-43056E7F4FB3}">
      <dsp:nvSpPr>
        <dsp:cNvPr id="0" name=""/>
        <dsp:cNvSpPr/>
      </dsp:nvSpPr>
      <dsp:spPr>
        <a:xfrm>
          <a:off x="0" y="2317574"/>
          <a:ext cx="11233150" cy="2211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1817" tIns="374904" rIns="87181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 dirty="0"/>
            <a:t>Data‐frames sent via un‐slotted CSMA/CA (Contention</a:t>
          </a:r>
          <a:r>
            <a:rPr lang="en-US" sz="1800" kern="1200" dirty="0"/>
            <a:t>Based)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Beacons used only for link layer discovery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Requires both source and destination IDs.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 802.15.4 is primarily, a mesh protocol, all protocol addressing must adhere to mesh configurations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De‐centralized communication amongst nodes</a:t>
          </a:r>
        </a:p>
      </dsp:txBody>
      <dsp:txXfrm>
        <a:off x="0" y="2317574"/>
        <a:ext cx="11233150" cy="2211300"/>
      </dsp:txXfrm>
    </dsp:sp>
    <dsp:sp modelId="{30904931-50C1-404F-AD19-3BDDBD7D043E}">
      <dsp:nvSpPr>
        <dsp:cNvPr id="0" name=""/>
        <dsp:cNvSpPr/>
      </dsp:nvSpPr>
      <dsp:spPr>
        <a:xfrm>
          <a:off x="561657" y="2051894"/>
          <a:ext cx="7863205" cy="53136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7210" tIns="0" rIns="29721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Non-Beacon Enabled Networks</a:t>
          </a:r>
        </a:p>
      </dsp:txBody>
      <dsp:txXfrm>
        <a:off x="587596" y="2077833"/>
        <a:ext cx="7811327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E6B19-2A6D-4659-9969-868B7F65F998}">
      <dsp:nvSpPr>
        <dsp:cNvPr id="0" name=""/>
        <dsp:cNvSpPr/>
      </dsp:nvSpPr>
      <dsp:spPr>
        <a:xfrm>
          <a:off x="857688" y="2153"/>
          <a:ext cx="2611090" cy="13055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52070" rIns="78105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Addressing</a:t>
          </a:r>
        </a:p>
      </dsp:txBody>
      <dsp:txXfrm>
        <a:off x="895926" y="40391"/>
        <a:ext cx="2534614" cy="1229069"/>
      </dsp:txXfrm>
    </dsp:sp>
    <dsp:sp modelId="{33F92AB0-83A2-4B6A-8D34-C4C8B23AD8CE}">
      <dsp:nvSpPr>
        <dsp:cNvPr id="0" name=""/>
        <dsp:cNvSpPr/>
      </dsp:nvSpPr>
      <dsp:spPr>
        <a:xfrm>
          <a:off x="1118797" y="1307698"/>
          <a:ext cx="261109" cy="9791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158"/>
              </a:lnTo>
              <a:lnTo>
                <a:pt x="261109" y="97915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4FAEDD-D45E-4D8E-9E29-E13EACA45F57}">
      <dsp:nvSpPr>
        <dsp:cNvPr id="0" name=""/>
        <dsp:cNvSpPr/>
      </dsp:nvSpPr>
      <dsp:spPr>
        <a:xfrm>
          <a:off x="1379906" y="1634084"/>
          <a:ext cx="2088872" cy="13055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64 bit Extended</a:t>
          </a:r>
        </a:p>
      </dsp:txBody>
      <dsp:txXfrm>
        <a:off x="1418144" y="1672322"/>
        <a:ext cx="2012396" cy="1229069"/>
      </dsp:txXfrm>
    </dsp:sp>
    <dsp:sp modelId="{1E920EC0-6ADC-4B96-A8BC-08B43E067AB9}">
      <dsp:nvSpPr>
        <dsp:cNvPr id="0" name=""/>
        <dsp:cNvSpPr/>
      </dsp:nvSpPr>
      <dsp:spPr>
        <a:xfrm>
          <a:off x="1118797" y="1307698"/>
          <a:ext cx="261109" cy="26110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1090"/>
              </a:lnTo>
              <a:lnTo>
                <a:pt x="261109" y="261109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155425-AAE1-4CD9-A3B1-D2C703D399E8}">
      <dsp:nvSpPr>
        <dsp:cNvPr id="0" name=""/>
        <dsp:cNvSpPr/>
      </dsp:nvSpPr>
      <dsp:spPr>
        <a:xfrm>
          <a:off x="1379906" y="3266016"/>
          <a:ext cx="2088872" cy="130554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16 bit Short</a:t>
          </a:r>
        </a:p>
      </dsp:txBody>
      <dsp:txXfrm>
        <a:off x="1418144" y="3304254"/>
        <a:ext cx="2012396" cy="1229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ECDBF-8529-4001-B095-01658C6CF7AE}" type="datetimeFigureOut">
              <a:rPr lang="en-US" smtClean="0"/>
              <a:t>9/3/2022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7A777-D1A5-4F96-9F77-C1F83C758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7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7754F-885C-4DBE-BB90-90D641A78694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0" y="103824"/>
            <a:ext cx="919918" cy="703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65" y="103823"/>
            <a:ext cx="2249976" cy="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6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8C33-D563-43DC-9EC0-67A065E3E7C3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5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96C0F-B7E3-44B5-BF46-63540187B22C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8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1" y="734498"/>
            <a:ext cx="11234057" cy="868750"/>
          </a:xfrm>
          <a:solidFill>
            <a:schemeClr val="accent1">
              <a:alpha val="89000"/>
            </a:schemeClr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11234057" cy="45737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9" y="103823"/>
            <a:ext cx="919918" cy="58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65" y="103823"/>
            <a:ext cx="2249976" cy="538728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466531" y="6356350"/>
            <a:ext cx="11234057" cy="365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 &amp; P U Patel Department of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9586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0508-A8C1-41DC-8764-0BF270979A78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8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2CE47-EB2E-4F89-83E5-B56691B1E183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0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F353-0A2F-4EFE-86E0-8209D466B7CA}" type="datetime1">
              <a:rPr lang="en-US" smtClean="0"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7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D7C5C-4C9A-48BB-A989-CC25BE87E2E5}" type="datetime1">
              <a:rPr lang="en-US" smtClean="0"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6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41F89-E518-42C7-8F2E-850D172D7C94}" type="datetime1">
              <a:rPr lang="en-US" smtClean="0"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2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6CDE2-2669-4BDE-BF97-0C60FE593F70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0357D-6533-4A8D-8650-3BE580A848BD}" type="datetime1">
              <a:rPr lang="en-US" smtClean="0"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 &amp; PU Patel Department of Computer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3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016EA-39BA-450A-A7AD-48150EF9691D}" type="datetime1">
              <a:rPr lang="en-US" smtClean="0"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 &amp; PU Patel Department of Computer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2AEEA-9174-4531-AD53-E5B9EB5F4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43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760" y="979662"/>
            <a:ext cx="10080284" cy="1721976"/>
          </a:xfrm>
          <a:solidFill>
            <a:schemeClr val="accent1"/>
          </a:solidFill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4400" dirty="0"/>
              <a:t>IoT communication technologies</a:t>
            </a:r>
          </a:p>
        </p:txBody>
      </p:sp>
    </p:spTree>
    <p:extLst>
      <p:ext uri="{BB962C8B-B14F-4D97-AF65-F5344CB8AC3E}">
        <p14:creationId xmlns:p14="http://schemas.microsoft.com/office/powerpoint/2010/main" val="1190989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13954"/>
              </p:ext>
            </p:extLst>
          </p:nvPr>
        </p:nvGraphicFramePr>
        <p:xfrm>
          <a:off x="1206059" y="1844857"/>
          <a:ext cx="3989396" cy="240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4168" y="4575297"/>
            <a:ext cx="3316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Full Function Device (FFD)</a:t>
            </a:r>
          </a:p>
          <a:p>
            <a:pPr lvl="1"/>
            <a:r>
              <a:rPr lang="en-US" dirty="0"/>
              <a:t>• Can talk to all types of devices</a:t>
            </a:r>
          </a:p>
          <a:p>
            <a:pPr lvl="1"/>
            <a:r>
              <a:rPr lang="en-US" dirty="0"/>
              <a:t>• Supports full protocol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8618" y="4575296"/>
            <a:ext cx="3790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Reduced Function Device (RFD)</a:t>
            </a:r>
          </a:p>
          <a:p>
            <a:pPr lvl="1"/>
            <a:r>
              <a:rPr lang="en-US" dirty="0"/>
              <a:t>• Can only talk to an FFD</a:t>
            </a:r>
          </a:p>
          <a:p>
            <a:pPr lvl="1"/>
            <a:r>
              <a:rPr lang="en-US" dirty="0"/>
              <a:t>• Lower power consumption</a:t>
            </a:r>
          </a:p>
          <a:p>
            <a:pPr lvl="1"/>
            <a:r>
              <a:rPr lang="en-US" dirty="0"/>
              <a:t>• Minimal CPU/RAM required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97338" y="1748842"/>
            <a:ext cx="3108960" cy="603659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IEEE 802.15.4 Frames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 Device classes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25039219"/>
              </p:ext>
            </p:extLst>
          </p:nvPr>
        </p:nvGraphicFramePr>
        <p:xfrm>
          <a:off x="7955281" y="2563372"/>
          <a:ext cx="3351876" cy="306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98527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811876" y="17664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CD"/>
                </a:solidFill>
                <a:latin typeface="Arial-BoldMT"/>
              </a:rPr>
              <a:t>IEEE 802.15.4 MAC Star Topology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08618" y="17664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CD"/>
                </a:solidFill>
                <a:latin typeface="Arial-BoldMT"/>
              </a:rPr>
              <a:t>IEEE 802.15.4 MAC Peer to peer Topology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76" y="2519377"/>
            <a:ext cx="5214851" cy="32455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915" y="2426432"/>
            <a:ext cx="5536277" cy="3072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18" y="5498728"/>
            <a:ext cx="2219499" cy="3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7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 Networks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0287797"/>
              </p:ext>
            </p:extLst>
          </p:nvPr>
        </p:nvGraphicFramePr>
        <p:xfrm>
          <a:off x="466725" y="1603375"/>
          <a:ext cx="11233150" cy="457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192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IEEE 802.15.4 PHY Overview Packet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661" y="1710672"/>
            <a:ext cx="7114618" cy="1544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301" y="1710672"/>
            <a:ext cx="6096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rial-BoldMT"/>
              </a:rPr>
              <a:t>PHY Packet Fields</a:t>
            </a:r>
          </a:p>
          <a:p>
            <a:r>
              <a:rPr lang="en-US" dirty="0">
                <a:latin typeface="ArialMT"/>
              </a:rPr>
              <a:t>• Preamble (32 bits) – synchronization</a:t>
            </a:r>
          </a:p>
          <a:p>
            <a:r>
              <a:rPr lang="en-US" dirty="0">
                <a:latin typeface="ArialMT"/>
              </a:rPr>
              <a:t>• Start of Packet Delimiter (8 bits)</a:t>
            </a:r>
          </a:p>
          <a:p>
            <a:r>
              <a:rPr lang="en-US" dirty="0">
                <a:latin typeface="ArialMT"/>
              </a:rPr>
              <a:t>• PHY Header (8 bits) – PSDU length</a:t>
            </a:r>
          </a:p>
          <a:p>
            <a:r>
              <a:rPr lang="en-US" dirty="0">
                <a:latin typeface="ArialMT"/>
              </a:rPr>
              <a:t>• PSDU (0 to 1016 bits) – Data field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531" y="3862293"/>
            <a:ext cx="3510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D"/>
                </a:solidFill>
                <a:latin typeface="Arial-BoldMT"/>
              </a:rPr>
              <a:t>IEEE 802.15.4 MAC Overview</a:t>
            </a:r>
          </a:p>
          <a:p>
            <a:r>
              <a:rPr lang="en-US" b="1" dirty="0">
                <a:solidFill>
                  <a:srgbClr val="3333CD"/>
                </a:solidFill>
                <a:latin typeface="Arial-BoldMT"/>
              </a:rPr>
              <a:t>General Frame Structure</a:t>
            </a:r>
            <a:endParaRPr lang="en-US" dirty="0"/>
          </a:p>
        </p:txBody>
      </p:sp>
      <p:pic>
        <p:nvPicPr>
          <p:cNvPr id="1026" name="Picture 2" descr="IEEE 802.15.4 Frame Format Header(s) Data Frame size and period •..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77" y="3111285"/>
            <a:ext cx="6405831" cy="315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02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widely deployed enhancement of IEEE 802.15.4.</a:t>
            </a:r>
          </a:p>
          <a:p>
            <a:r>
              <a:rPr lang="en-US" dirty="0"/>
              <a:t>The ZigBee protocol is defined by </a:t>
            </a:r>
            <a:r>
              <a:rPr lang="en-US" b="1" dirty="0"/>
              <a:t>layer 3 and above</a:t>
            </a:r>
            <a:r>
              <a:rPr lang="en-US" dirty="0"/>
              <a:t>. It works with the 802.15.4 layers 1 and 2.</a:t>
            </a:r>
          </a:p>
          <a:p>
            <a:r>
              <a:rPr lang="en-US" dirty="0"/>
              <a:t>The standard uses layers 3 and 4 to define additional communication enhancements.</a:t>
            </a:r>
          </a:p>
          <a:p>
            <a:r>
              <a:rPr lang="en-US" dirty="0"/>
              <a:t>These enhancements include authentication with valid nodes, encryption for security, and a data routing and forwarding capability that enables mesh networking.</a:t>
            </a:r>
          </a:p>
          <a:p>
            <a:r>
              <a:rPr lang="en-US" dirty="0"/>
              <a:t>The most popular use of ZigBee is wireless sensor networks using the mesh topology.</a:t>
            </a:r>
          </a:p>
        </p:txBody>
      </p:sp>
    </p:spTree>
    <p:extLst>
      <p:ext uri="{BB962C8B-B14F-4D97-AF65-F5344CB8AC3E}">
        <p14:creationId xmlns:p14="http://schemas.microsoft.com/office/powerpoint/2010/main" val="1155002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107" y="1603248"/>
            <a:ext cx="52768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0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 err="1"/>
              <a:t>Zigbee</a:t>
            </a:r>
            <a:r>
              <a:rPr lang="en-US" b="1" dirty="0"/>
              <a:t> Network Overview:</a:t>
            </a:r>
            <a:br>
              <a:rPr lang="en-US" b="1" dirty="0"/>
            </a:br>
            <a:endParaRPr lang="en-US" dirty="0"/>
          </a:p>
        </p:txBody>
      </p:sp>
      <p:pic>
        <p:nvPicPr>
          <p:cNvPr id="1026" name="Picture 2" descr="zigbee network fi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947" y="2061792"/>
            <a:ext cx="5201278" cy="36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092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630" y="1603248"/>
            <a:ext cx="6129195" cy="47489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7228" y="1788669"/>
            <a:ext cx="543509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Divided into three sections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• </a:t>
            </a:r>
            <a:r>
              <a:rPr lang="en-US" sz="2000" dirty="0">
                <a:latin typeface="Calibri" panose="020F0502020204030204" pitchFamily="34" charset="0"/>
              </a:rPr>
              <a:t>IEEE 802.15.4 which consists of MAC and physical layers</a:t>
            </a:r>
          </a:p>
          <a:p>
            <a:pPr lvl="1"/>
            <a:endParaRPr lang="en-US" sz="2000" dirty="0">
              <a:latin typeface="Calibri" panose="020F050202020403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• </a:t>
            </a:r>
            <a:r>
              <a:rPr lang="en-US" sz="2000" dirty="0">
                <a:latin typeface="Calibri" panose="020F0502020204030204" pitchFamily="34" charset="0"/>
              </a:rPr>
              <a:t>ZigBee layers, which consist of the network layer, the ZigBee device object (ZDO), the application sublayer, and security management</a:t>
            </a:r>
          </a:p>
          <a:p>
            <a:pPr lvl="1"/>
            <a:endParaRPr lang="en-US" sz="2000" dirty="0">
              <a:latin typeface="Calibri" panose="020F050202020403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• </a:t>
            </a:r>
            <a:r>
              <a:rPr lang="en-US" sz="2000" dirty="0">
                <a:latin typeface="Calibri" panose="020F0502020204030204" pitchFamily="34" charset="0"/>
              </a:rPr>
              <a:t>Manufacturer application: Manufacturers of ZigBee devices can use the ZigBee application profile or develop their own application profile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1229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13873"/>
              </p:ext>
            </p:extLst>
          </p:nvPr>
        </p:nvGraphicFramePr>
        <p:xfrm>
          <a:off x="620964" y="3423344"/>
          <a:ext cx="10515600" cy="1463040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1817129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55855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04991857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819118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Frequency Band</a:t>
                      </a:r>
                      <a:endParaRPr lang="en-I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Country</a:t>
                      </a:r>
                      <a:endParaRPr lang="en-I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Data Rate</a:t>
                      </a:r>
                      <a:endParaRPr lang="en-I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b="1">
                          <a:effectLst/>
                        </a:rPr>
                        <a:t>Channel Numbers</a:t>
                      </a:r>
                      <a:endParaRPr lang="en-I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9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868.3MHz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European countries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20Kbps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75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902–928 MHz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United States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40Kbps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1–10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3415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2.405GHz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>
                          <a:effectLst/>
                        </a:rPr>
                        <a:t>Worldwide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250Kbps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11–26</a:t>
                      </a:r>
                    </a:p>
                  </a:txBody>
                  <a:tcPr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3659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66530" y="1836095"/>
            <a:ext cx="112340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/>
              <a:t>The physical layer performs modulation on outgoing signals and demodulation on incoming signals.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/>
              <a:t> It transmits information and receives information from a source.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785056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892007"/>
            <a:ext cx="11234057" cy="2282952"/>
          </a:xfrm>
        </p:spPr>
        <p:txBody>
          <a:bodyPr/>
          <a:lstStyle/>
          <a:p>
            <a:r>
              <a:rPr lang="en-US" dirty="0"/>
              <a:t>The functions of the MAC layer are to access the network by using carrier-sense multiple access with collision avoidance (CSMA/CA), to transmit beacon frames for synchronization, and to provide reliable transmission.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406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Deviations from Regular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12" y="1722379"/>
            <a:ext cx="7348450" cy="44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26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network layer is located between the MAC layer and application support sublayer. It provides the following functions:</a:t>
            </a:r>
          </a:p>
          <a:p>
            <a:pPr lvl="1"/>
            <a:r>
              <a:rPr lang="en-US" dirty="0"/>
              <a:t>Starting a network</a:t>
            </a:r>
          </a:p>
          <a:p>
            <a:pPr lvl="1"/>
            <a:r>
              <a:rPr lang="en-US" dirty="0"/>
              <a:t>Managing end devices joining or leaving a network</a:t>
            </a:r>
          </a:p>
          <a:p>
            <a:pPr lvl="1"/>
            <a:r>
              <a:rPr lang="en-US" dirty="0"/>
              <a:t>Route discovery</a:t>
            </a:r>
          </a:p>
          <a:p>
            <a:pPr lvl="1"/>
            <a:r>
              <a:rPr lang="en-US" dirty="0"/>
              <a:t>Neighbor discovery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4332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Important Components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521" y="2163113"/>
            <a:ext cx="82200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19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Application Support Sublayer (APS)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11234056" cy="4573715"/>
          </a:xfrm>
        </p:spPr>
        <p:txBody>
          <a:bodyPr/>
          <a:lstStyle/>
          <a:p>
            <a:r>
              <a:rPr lang="en-US" dirty="0"/>
              <a:t>Provides services necessary for application objects (endpoints) and the ZigBee device object (ZDO)</a:t>
            </a:r>
          </a:p>
          <a:p>
            <a:r>
              <a:rPr lang="en-US" dirty="0"/>
              <a:t>Some of services provided by the APS to the application objects for data transfer are</a:t>
            </a:r>
          </a:p>
          <a:p>
            <a:pPr lvl="1"/>
            <a:r>
              <a:rPr lang="en-US" dirty="0"/>
              <a:t>Request</a:t>
            </a:r>
          </a:p>
          <a:p>
            <a:pPr lvl="1"/>
            <a:r>
              <a:rPr lang="en-US" dirty="0"/>
              <a:t>Confirm</a:t>
            </a:r>
          </a:p>
          <a:p>
            <a:pPr lvl="1"/>
            <a:r>
              <a:rPr lang="en-US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59613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ZigBee Device Object (ZDO)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Control and management of application objects</a:t>
            </a:r>
          </a:p>
          <a:p>
            <a:r>
              <a:rPr lang="en-US" dirty="0"/>
              <a:t>Performs overall device management tasks:</a:t>
            </a:r>
          </a:p>
          <a:p>
            <a:pPr lvl="1"/>
            <a:r>
              <a:rPr lang="en-US" dirty="0"/>
              <a:t>Determines the type of device in a network (for example, end device, router, or coordinator)</a:t>
            </a:r>
          </a:p>
          <a:p>
            <a:pPr lvl="1"/>
            <a:r>
              <a:rPr lang="en-US" dirty="0"/>
              <a:t>Initializes the APS, network layer, and security service provider</a:t>
            </a:r>
          </a:p>
          <a:p>
            <a:pPr lvl="1"/>
            <a:r>
              <a:rPr lang="en-US" dirty="0"/>
              <a:t>Performs device and service discovery</a:t>
            </a:r>
          </a:p>
          <a:p>
            <a:pPr lvl="1"/>
            <a:r>
              <a:rPr lang="en-US" dirty="0"/>
              <a:t>Initializes coordinator for establishing a network</a:t>
            </a:r>
          </a:p>
          <a:p>
            <a:pPr lvl="1"/>
            <a:r>
              <a:rPr lang="en-US" dirty="0"/>
              <a:t>Security management</a:t>
            </a:r>
          </a:p>
          <a:p>
            <a:pPr lvl="1"/>
            <a:r>
              <a:rPr lang="en-US" dirty="0"/>
              <a:t>Network management</a:t>
            </a:r>
          </a:p>
          <a:p>
            <a:r>
              <a:rPr lang="en-US" dirty="0"/>
              <a:t>ZigBee Addressing Mode</a:t>
            </a:r>
          </a:p>
          <a:p>
            <a:pPr lvl="1"/>
            <a:r>
              <a:rPr lang="en-US" dirty="0"/>
              <a:t>ZigBee uses direct, group, and broadcast addressing for transmission of information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56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ZigBee Topologies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97" y="1603248"/>
            <a:ext cx="11273006" cy="439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73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ZigBee Mesh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4537731" cy="4573715"/>
          </a:xfrm>
        </p:spPr>
        <p:txBody>
          <a:bodyPr/>
          <a:lstStyle/>
          <a:p>
            <a:r>
              <a:rPr lang="en-US" dirty="0"/>
              <a:t>In a mesh, any node can communicate with any other node within its range.</a:t>
            </a:r>
          </a:p>
          <a:p>
            <a:r>
              <a:rPr lang="en-US" dirty="0"/>
              <a:t>If nodes are not in range, messages are relayed through intermediate nodes.</a:t>
            </a:r>
          </a:p>
          <a:p>
            <a:r>
              <a:rPr lang="en-US" dirty="0"/>
              <a:t>This allows the network deployment over large areas.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78" y="1988040"/>
            <a:ext cx="48768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55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ZigBee Mesh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5078058" cy="4573715"/>
          </a:xfrm>
        </p:spPr>
        <p:txBody>
          <a:bodyPr/>
          <a:lstStyle/>
          <a:p>
            <a:r>
              <a:rPr lang="en-US" dirty="0"/>
              <a:t>Meshes have increased network reliability.</a:t>
            </a:r>
          </a:p>
          <a:p>
            <a:r>
              <a:rPr lang="en-US" dirty="0"/>
              <a:t>For example, if nodes C and F are down, the message packets from A can still be relayed to G via B and E.</a:t>
            </a:r>
          </a:p>
          <a:p>
            <a:r>
              <a:rPr lang="en-US" dirty="0"/>
              <a:t>ZigBee mesh networks are self configuring and self‐healing.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00" y="1815724"/>
            <a:ext cx="4733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60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ZigBee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11234057" cy="4598047"/>
          </a:xfrm>
        </p:spPr>
        <p:txBody>
          <a:bodyPr>
            <a:normAutofit fontScale="92500" lnSpcReduction="20000"/>
          </a:bodyPr>
          <a:lstStyle/>
          <a:p>
            <a:r>
              <a:rPr lang="en-US" b="1" i="1" dirty="0"/>
              <a:t>ZigBee Coordinator (ZC)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The Coordinator forms the root of the ZigBee network tree and might act as a bridge between networks.</a:t>
            </a:r>
          </a:p>
          <a:p>
            <a:pPr lvl="1"/>
            <a:r>
              <a:rPr lang="en-US" dirty="0"/>
              <a:t>There is a single ZigBee Coordinator in each network, which originally initiates the network.</a:t>
            </a:r>
          </a:p>
          <a:p>
            <a:pPr lvl="1"/>
            <a:r>
              <a:rPr lang="en-US" dirty="0"/>
              <a:t>It stores information about the network under it and outside it.</a:t>
            </a:r>
          </a:p>
          <a:p>
            <a:pPr lvl="1"/>
            <a:r>
              <a:rPr lang="en-US" dirty="0"/>
              <a:t>It acts as a Trust Center &amp; repository for security keys.</a:t>
            </a:r>
          </a:p>
          <a:p>
            <a:r>
              <a:rPr lang="en-US" b="1" i="1" dirty="0"/>
              <a:t>ZigBee Router (ZR)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Capable of running applications, as well as relaying information between nodes connected to it.</a:t>
            </a:r>
          </a:p>
          <a:p>
            <a:r>
              <a:rPr lang="en-US" b="1" i="1" dirty="0"/>
              <a:t>ZigBee End Device (ZED)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It contains just enough functionality to talk to the parent node, and it cannot relay data from other devices.</a:t>
            </a:r>
          </a:p>
          <a:p>
            <a:pPr lvl="1"/>
            <a:r>
              <a:rPr lang="en-US" dirty="0"/>
              <a:t>This allows the node to be asleep a significant amount of the time thereby enhancing battery life.</a:t>
            </a:r>
          </a:p>
          <a:p>
            <a:pPr lvl="1"/>
            <a:r>
              <a:rPr lang="en-US" dirty="0"/>
              <a:t>Memory requirements and cost of ZEDs are quite low, as compared to ZR or ZC.</a:t>
            </a:r>
          </a:p>
        </p:txBody>
      </p:sp>
    </p:spTree>
    <p:extLst>
      <p:ext uri="{BB962C8B-B14F-4D97-AF65-F5344CB8AC3E}">
        <p14:creationId xmlns:p14="http://schemas.microsoft.com/office/powerpoint/2010/main" val="3671803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Network Layer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Located between the MAC layer and application support sublayer</a:t>
            </a:r>
          </a:p>
          <a:p>
            <a:r>
              <a:rPr lang="en-US" dirty="0"/>
              <a:t>Provides the following functions:</a:t>
            </a:r>
          </a:p>
          <a:p>
            <a:pPr lvl="1"/>
            <a:r>
              <a:rPr lang="en-US" dirty="0"/>
              <a:t>Starting a network</a:t>
            </a:r>
          </a:p>
          <a:p>
            <a:pPr lvl="1"/>
            <a:r>
              <a:rPr lang="en-US" dirty="0"/>
              <a:t>Managing end devices joining or leaving a network</a:t>
            </a:r>
          </a:p>
          <a:p>
            <a:pPr lvl="1"/>
            <a:r>
              <a:rPr lang="en-US" dirty="0"/>
              <a:t>Route discovery</a:t>
            </a:r>
          </a:p>
          <a:p>
            <a:pPr lvl="1"/>
            <a:r>
              <a:rPr lang="en-US" dirty="0"/>
              <a:t>Neighbor discovery</a:t>
            </a:r>
          </a:p>
        </p:txBody>
      </p:sp>
    </p:spTree>
    <p:extLst>
      <p:ext uri="{BB962C8B-B14F-4D97-AF65-F5344CB8AC3E}">
        <p14:creationId xmlns:p14="http://schemas.microsoft.com/office/powerpoint/2010/main" val="545705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ZigBee Network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network layer uses Ad Hoc On‐Demand Distance Vector (AODV) routing.</a:t>
            </a:r>
          </a:p>
          <a:p>
            <a:r>
              <a:rPr lang="en-US" dirty="0"/>
              <a:t>To find the final destination, the AODV broadcasts a route request to all its immediate neighbors.</a:t>
            </a:r>
          </a:p>
          <a:p>
            <a:r>
              <a:rPr lang="en-US" dirty="0"/>
              <a:t>The neighbors relay the same information to their neighbors, eventually spreading the request throughout the network.</a:t>
            </a:r>
          </a:p>
          <a:p>
            <a:r>
              <a:rPr lang="en-US" dirty="0"/>
              <a:t>Upon discovery of the destination, a low‐cost path is calculated and informed to the requesting device via unicast messaging.</a:t>
            </a:r>
          </a:p>
        </p:txBody>
      </p:sp>
    </p:spTree>
    <p:extLst>
      <p:ext uri="{BB962C8B-B14F-4D97-AF65-F5344CB8AC3E}">
        <p14:creationId xmlns:p14="http://schemas.microsoft.com/office/powerpoint/2010/main" val="117039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between the IoT device(s) and the outside world dictates the network architecture.</a:t>
            </a:r>
          </a:p>
          <a:p>
            <a:r>
              <a:rPr lang="en-US" dirty="0"/>
              <a:t>Choice of communication technology dictates the IoT device hardware requirements and costs.</a:t>
            </a:r>
          </a:p>
          <a:p>
            <a:r>
              <a:rPr lang="en-US" dirty="0"/>
              <a:t>Due to the presence of numerous applications of IoT enabled devices, a single networking paradigm not sufficient to address all the needs of the consumer or the IoT device.</a:t>
            </a:r>
          </a:p>
        </p:txBody>
      </p:sp>
    </p:spTree>
    <p:extLst>
      <p:ext uri="{BB962C8B-B14F-4D97-AF65-F5344CB8AC3E}">
        <p14:creationId xmlns:p14="http://schemas.microsoft.com/office/powerpoint/2010/main" val="384556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Zigbee</a:t>
            </a:r>
            <a:r>
              <a:rPr lang="en-US" b="1" dirty="0"/>
              <a:t> 3.0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5759902" cy="46871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Enables interoperability among different application profiles.</a:t>
            </a:r>
          </a:p>
          <a:p>
            <a:r>
              <a:rPr lang="en-US" dirty="0"/>
              <a:t>The security layer is enhanced and here there are two security modes supported.</a:t>
            </a:r>
          </a:p>
          <a:p>
            <a:pPr lvl="1"/>
            <a:r>
              <a:rPr lang="en-US" dirty="0"/>
              <a:t>Centralized: This mode is managed by central </a:t>
            </a:r>
            <a:r>
              <a:rPr lang="en-US" dirty="0" err="1"/>
              <a:t>co-ordinator</a:t>
            </a:r>
            <a:r>
              <a:rPr lang="en-US" dirty="0"/>
              <a:t>. This </a:t>
            </a:r>
            <a:r>
              <a:rPr lang="en-US" dirty="0" err="1"/>
              <a:t>co-ordinator</a:t>
            </a:r>
            <a:r>
              <a:rPr lang="en-US" dirty="0"/>
              <a:t> forms the network as well as takes care of key assignment to the new joining nodes.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Distributed: This mode does not have any central </a:t>
            </a:r>
            <a:r>
              <a:rPr lang="en-US" dirty="0" err="1"/>
              <a:t>co-ordinator</a:t>
            </a:r>
            <a:r>
              <a:rPr lang="en-US" dirty="0"/>
              <a:t>. The </a:t>
            </a:r>
            <a:r>
              <a:rPr lang="en-US" dirty="0" err="1"/>
              <a:t>zigbee</a:t>
            </a:r>
            <a:r>
              <a:rPr lang="en-US" dirty="0"/>
              <a:t> router itself manages network establishment and key assignment to peer router in the network.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617" y="1665589"/>
            <a:ext cx="5057775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33" y="3890105"/>
            <a:ext cx="53435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57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Zigbee</a:t>
            </a:r>
            <a:r>
              <a:rPr lang="en-US" b="1" dirty="0"/>
              <a:t> 3.0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Zigbee</a:t>
            </a:r>
            <a:r>
              <a:rPr lang="en-US" dirty="0"/>
              <a:t> 3.0 support large number of nodes about 250.</a:t>
            </a:r>
          </a:p>
          <a:p>
            <a:r>
              <a:rPr lang="en-US" dirty="0"/>
              <a:t>It also supports dynamic nature of the network. </a:t>
            </a:r>
          </a:p>
          <a:p>
            <a:r>
              <a:rPr lang="en-US" dirty="0"/>
              <a:t>It supports rejoining of orphaned nodes with the new parent node in the event of loss of parent.</a:t>
            </a:r>
          </a:p>
          <a:p>
            <a:r>
              <a:rPr lang="en-US" dirty="0" err="1"/>
              <a:t>Zigbee</a:t>
            </a:r>
            <a:r>
              <a:rPr lang="en-US" dirty="0"/>
              <a:t> 3.0 provides backward compatibility with other </a:t>
            </a:r>
            <a:r>
              <a:rPr lang="en-US" dirty="0" err="1"/>
              <a:t>zigbee</a:t>
            </a:r>
            <a:r>
              <a:rPr lang="en-US" dirty="0"/>
              <a:t> application profiles such as </a:t>
            </a:r>
            <a:r>
              <a:rPr lang="en-US" dirty="0" err="1"/>
              <a:t>zigbee</a:t>
            </a:r>
            <a:r>
              <a:rPr lang="en-US" dirty="0"/>
              <a:t> light link 1.0 profile, </a:t>
            </a:r>
            <a:r>
              <a:rPr lang="en-US" dirty="0" err="1"/>
              <a:t>zigbee</a:t>
            </a:r>
            <a:r>
              <a:rPr lang="en-US" dirty="0"/>
              <a:t> home automation 1.2 profile etc.</a:t>
            </a:r>
          </a:p>
        </p:txBody>
      </p:sp>
    </p:spTree>
    <p:extLst>
      <p:ext uri="{BB962C8B-B14F-4D97-AF65-F5344CB8AC3E}">
        <p14:creationId xmlns:p14="http://schemas.microsoft.com/office/powerpoint/2010/main" val="3193850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automation</a:t>
            </a:r>
          </a:p>
          <a:p>
            <a:r>
              <a:rPr lang="en-US" dirty="0"/>
              <a:t>Remote control (RF4CE or RF for consumer electronics)</a:t>
            </a:r>
          </a:p>
          <a:p>
            <a:r>
              <a:rPr lang="en-US" dirty="0"/>
              <a:t>Smart energy for home energy monitoring</a:t>
            </a:r>
          </a:p>
          <a:p>
            <a:r>
              <a:rPr lang="en-US" dirty="0"/>
              <a:t>Health care for medical and fitness monitoring</a:t>
            </a:r>
          </a:p>
          <a:p>
            <a:r>
              <a:rPr lang="en-US" dirty="0"/>
              <a:t>Home automation for control of smart homes</a:t>
            </a:r>
          </a:p>
          <a:p>
            <a:r>
              <a:rPr lang="en-US" dirty="0"/>
              <a:t>Light Link for control of LED lighting</a:t>
            </a:r>
          </a:p>
          <a:p>
            <a:r>
              <a:rPr lang="en-US" dirty="0"/>
              <a:t>Telecom services</a:t>
            </a:r>
          </a:p>
        </p:txBody>
      </p:sp>
    </p:spTree>
    <p:extLst>
      <p:ext uri="{BB962C8B-B14F-4D97-AF65-F5344CB8AC3E}">
        <p14:creationId xmlns:p14="http://schemas.microsoft.com/office/powerpoint/2010/main" val="1481181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:Introduction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11234057" cy="4573715"/>
          </a:xfrm>
        </p:spPr>
        <p:txBody>
          <a:bodyPr>
            <a:normAutofit/>
          </a:bodyPr>
          <a:lstStyle/>
          <a:p>
            <a:r>
              <a:rPr lang="en-US" dirty="0"/>
              <a:t>Low‐power Wireless Personal Area Networks over IPv6.</a:t>
            </a:r>
          </a:p>
          <a:p>
            <a:r>
              <a:rPr lang="en-US" dirty="0"/>
              <a:t>Allows for the smallest devices with limited processing ability to transmit information wirelessly using an Internet protocol.</a:t>
            </a:r>
          </a:p>
          <a:p>
            <a:r>
              <a:rPr lang="en-US" dirty="0"/>
              <a:t>Allows low‐power and memory constrained Embedded devices to connect to the Internet.</a:t>
            </a:r>
          </a:p>
          <a:p>
            <a:r>
              <a:rPr lang="en-US" dirty="0"/>
              <a:t>Created by the Internet Engineering Task Force (IETF) ‐ RFC 5933 and RFC 4919.</a:t>
            </a:r>
          </a:p>
        </p:txBody>
      </p:sp>
    </p:spTree>
    <p:extLst>
      <p:ext uri="{BB962C8B-B14F-4D97-AF65-F5344CB8AC3E}">
        <p14:creationId xmlns:p14="http://schemas.microsoft.com/office/powerpoint/2010/main" val="1554617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660" y="1603248"/>
            <a:ext cx="6119425" cy="4573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21" y="1755362"/>
            <a:ext cx="4752809" cy="2558943"/>
          </a:xfrm>
          <a:prstGeom prst="rect">
            <a:avLst/>
          </a:prstGeom>
        </p:spPr>
      </p:pic>
      <p:cxnSp>
        <p:nvCxnSpPr>
          <p:cNvPr id="9" name="Curved Connector 8"/>
          <p:cNvCxnSpPr/>
          <p:nvPr/>
        </p:nvCxnSpPr>
        <p:spPr>
          <a:xfrm flipV="1">
            <a:off x="5843847" y="3229582"/>
            <a:ext cx="2901844" cy="743902"/>
          </a:xfrm>
          <a:prstGeom prst="curvedConnector3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44330" y="3726137"/>
            <a:ext cx="1250382" cy="494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Adaptation layer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269" y="4305992"/>
            <a:ext cx="4395361" cy="202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7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4945054" cy="4573715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Edge Routers help a</a:t>
            </a:r>
            <a:r>
              <a:rPr lang="en-US" sz="2600" b="1" dirty="0"/>
              <a:t> 6LoWPAN</a:t>
            </a:r>
            <a:r>
              <a:rPr lang="en-US" sz="2600" dirty="0"/>
              <a:t> domains to get into the internet. </a:t>
            </a:r>
          </a:p>
          <a:p>
            <a:r>
              <a:rPr lang="en-US" sz="2600" b="1" dirty="0"/>
              <a:t>Edge Router</a:t>
            </a:r>
            <a:r>
              <a:rPr lang="en-US" sz="2600" dirty="0"/>
              <a:t> performs three main tasks :</a:t>
            </a:r>
          </a:p>
          <a:p>
            <a:pPr lvl="1"/>
            <a:r>
              <a:rPr lang="en-US" sz="2200" dirty="0"/>
              <a:t>Exchange of Info between 6LoWPAN devices and the Internet.</a:t>
            </a:r>
          </a:p>
          <a:p>
            <a:pPr lvl="1"/>
            <a:r>
              <a:rPr lang="en-US" sz="2200" dirty="0"/>
              <a:t>Data exchange between the devices Present in 6LoWPAN domain.</a:t>
            </a:r>
          </a:p>
          <a:p>
            <a:pPr lvl="1"/>
            <a:r>
              <a:rPr lang="en-US" sz="2200" dirty="0"/>
              <a:t>Generation and maintenance of the radio subnet (6LoWPAN Island)</a:t>
            </a:r>
          </a:p>
          <a:p>
            <a:r>
              <a:rPr lang="en-US" sz="2600" dirty="0"/>
              <a:t>All the motes or devices within a </a:t>
            </a:r>
            <a:r>
              <a:rPr lang="en-US" sz="2600" b="1" dirty="0"/>
              <a:t>6LoWPAN</a:t>
            </a:r>
            <a:r>
              <a:rPr lang="en-US" sz="2600" dirty="0"/>
              <a:t> domain share the same </a:t>
            </a:r>
            <a:r>
              <a:rPr lang="en-US" sz="2600" b="1" dirty="0"/>
              <a:t>Prefix</a:t>
            </a:r>
            <a:r>
              <a:rPr lang="en-US" sz="2600" dirty="0"/>
              <a:t> (IPv6 addressing ) </a:t>
            </a:r>
          </a:p>
          <a:p>
            <a:pPr lvl="1"/>
            <a:endParaRPr lang="en-US" sz="2200" dirty="0"/>
          </a:p>
        </p:txBody>
      </p:sp>
      <p:grpSp>
        <p:nvGrpSpPr>
          <p:cNvPr id="69" name="Group 68"/>
          <p:cNvGrpSpPr/>
          <p:nvPr/>
        </p:nvGrpSpPr>
        <p:grpSpPr>
          <a:xfrm>
            <a:off x="5354476" y="1706468"/>
            <a:ext cx="6403222" cy="4634981"/>
            <a:chOff x="5411586" y="1764657"/>
            <a:chExt cx="6403222" cy="4634981"/>
          </a:xfrm>
        </p:grpSpPr>
        <p:cxnSp>
          <p:nvCxnSpPr>
            <p:cNvPr id="51" name="Straight Arrow Connector 50"/>
            <p:cNvCxnSpPr>
              <a:stCxn id="40" idx="0"/>
              <a:endCxn id="16" idx="2"/>
            </p:cNvCxnSpPr>
            <p:nvPr/>
          </p:nvCxnSpPr>
          <p:spPr>
            <a:xfrm flipV="1">
              <a:off x="10642515" y="2349064"/>
              <a:ext cx="0" cy="275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15" idx="0"/>
            </p:cNvCxnSpPr>
            <p:nvPr/>
          </p:nvCxnSpPr>
          <p:spPr>
            <a:xfrm>
              <a:off x="10745835" y="5517254"/>
              <a:ext cx="0" cy="275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/>
            <p:cNvGrpSpPr/>
            <p:nvPr/>
          </p:nvGrpSpPr>
          <p:grpSpPr>
            <a:xfrm>
              <a:off x="5411586" y="1764657"/>
              <a:ext cx="6403222" cy="4634981"/>
              <a:chOff x="5411586" y="1756345"/>
              <a:chExt cx="6403222" cy="463498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411586" y="1756345"/>
                <a:ext cx="6277606" cy="4634981"/>
                <a:chOff x="5757041" y="1673218"/>
                <a:chExt cx="6277606" cy="4634981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757041" y="1802865"/>
                  <a:ext cx="4072217" cy="4505334"/>
                </a:xfrm>
                <a:prstGeom prst="rect">
                  <a:avLst/>
                </a:prstGeom>
              </p:spPr>
            </p:pic>
            <p:cxnSp>
              <p:nvCxnSpPr>
                <p:cNvPr id="7" name="Straight Arrow Connector 6"/>
                <p:cNvCxnSpPr/>
                <p:nvPr/>
              </p:nvCxnSpPr>
              <p:spPr>
                <a:xfrm flipV="1">
                  <a:off x="8159419" y="4921135"/>
                  <a:ext cx="2174860" cy="3103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>
                  <a:endCxn id="40" idx="1"/>
                </p:cNvCxnSpPr>
                <p:nvPr/>
              </p:nvCxnSpPr>
              <p:spPr>
                <a:xfrm>
                  <a:off x="8649870" y="2874525"/>
                  <a:ext cx="1291423" cy="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/>
                <p:cNvSpPr/>
                <p:nvPr/>
              </p:nvSpPr>
              <p:spPr>
                <a:xfrm>
                  <a:off x="10147933" y="5701508"/>
                  <a:ext cx="1886714" cy="584407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maximum frame size  127 bytes</a:t>
                  </a: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9941292" y="1673218"/>
                  <a:ext cx="2093355" cy="584407"/>
                </a:xfrm>
                <a:prstGeom prst="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Minimum MTU size  </a:t>
                  </a:r>
                  <a:r>
                    <a:rPr lang="en-US" b="1" dirty="0"/>
                    <a:t>1280 bytes</a:t>
                  </a:r>
                  <a:r>
                    <a:rPr lang="en-US" dirty="0"/>
                    <a:t>.</a:t>
                  </a:r>
                </a:p>
              </p:txBody>
            </p:sp>
          </p:grpSp>
          <p:sp>
            <p:nvSpPr>
              <p:cNvPr id="35" name="Up-Down Arrow 34"/>
              <p:cNvSpPr/>
              <p:nvPr/>
            </p:nvSpPr>
            <p:spPr>
              <a:xfrm>
                <a:off x="10534872" y="3298860"/>
                <a:ext cx="484632" cy="1527667"/>
              </a:xfrm>
              <a:prstGeom prst="upDown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6LoWPAN</a:t>
                </a:r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595838" y="2616445"/>
                <a:ext cx="2093354" cy="682415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Uses IPv6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9988824" y="4826527"/>
                <a:ext cx="1825984" cy="620656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Uses 802.15.4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411586" y="3415452"/>
                <a:ext cx="1246909" cy="723207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Border router</a:t>
                </a:r>
              </a:p>
            </p:txBody>
          </p:sp>
          <p:cxnSp>
            <p:nvCxnSpPr>
              <p:cNvPr id="66" name="Straight Arrow Connector 65"/>
              <p:cNvCxnSpPr>
                <a:endCxn id="64" idx="6"/>
              </p:cNvCxnSpPr>
              <p:nvPr/>
            </p:nvCxnSpPr>
            <p:spPr>
              <a:xfrm flipH="1" flipV="1">
                <a:off x="6658495" y="3777056"/>
                <a:ext cx="507076" cy="3211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Rectangle 70"/>
          <p:cNvSpPr/>
          <p:nvPr/>
        </p:nvSpPr>
        <p:spPr>
          <a:xfrm>
            <a:off x="8869282" y="3722499"/>
            <a:ext cx="1589069" cy="3906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Adaptation Layer</a:t>
            </a:r>
          </a:p>
        </p:txBody>
      </p:sp>
    </p:spTree>
    <p:extLst>
      <p:ext uri="{BB962C8B-B14F-4D97-AF65-F5344CB8AC3E}">
        <p14:creationId xmlns:p14="http://schemas.microsoft.com/office/powerpoint/2010/main" val="410658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6LoWPANs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6042334" cy="45737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IEEE 802.15.4 radios to carry 128‐bit addresses of Internet Protocol version 6 (IPv6).</a:t>
            </a:r>
          </a:p>
          <a:p>
            <a:r>
              <a:rPr lang="en-US" dirty="0"/>
              <a:t>Header compression and address translation techniques allow the IEEE 802.15.4 radios to access the Internet.</a:t>
            </a:r>
          </a:p>
          <a:p>
            <a:r>
              <a:rPr lang="en-US" dirty="0"/>
              <a:t>IPv6 packets compressed and reformatted to fit the IEEE802.15.4 packet format.</a:t>
            </a:r>
          </a:p>
          <a:p>
            <a:r>
              <a:rPr lang="en-US" dirty="0"/>
              <a:t>Uses include IoT, Smart grid, and M2M applications.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75" y="2377440"/>
            <a:ext cx="49625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77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in 6LoWPAN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5202749" cy="4573715"/>
          </a:xfrm>
        </p:spPr>
        <p:txBody>
          <a:bodyPr/>
          <a:lstStyle/>
          <a:p>
            <a:r>
              <a:rPr lang="en-US" dirty="0"/>
              <a:t>64‐bit addresses: globally unique</a:t>
            </a:r>
          </a:p>
          <a:p>
            <a:r>
              <a:rPr lang="en-US" dirty="0"/>
              <a:t>16 bit addresses: PAN specific; assigned by PAN coordinator</a:t>
            </a:r>
          </a:p>
          <a:p>
            <a:r>
              <a:rPr lang="en-US" dirty="0"/>
              <a:t>IPv6 multicast not supported by 802.15.4</a:t>
            </a:r>
          </a:p>
          <a:p>
            <a:r>
              <a:rPr lang="en-US" dirty="0"/>
              <a:t>IPv6 packets carried as link layer broadcast frames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48246845"/>
              </p:ext>
            </p:extLst>
          </p:nvPr>
        </p:nvGraphicFramePr>
        <p:xfrm>
          <a:off x="6663267" y="1603248"/>
          <a:ext cx="4326467" cy="4573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6321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6LoWPAN Packet format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34" y="1698899"/>
            <a:ext cx="5522213" cy="43810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47" y="1603248"/>
            <a:ext cx="590584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75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Type: Dispatch Header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25" y="1760483"/>
            <a:ext cx="9877425" cy="1000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2740" y="301086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Calibri-Bold"/>
              </a:rPr>
              <a:t>Dispatch: </a:t>
            </a:r>
            <a:r>
              <a:rPr lang="en-US" dirty="0">
                <a:latin typeface="Calibri" panose="020F0502020204030204" pitchFamily="34" charset="0"/>
              </a:rPr>
              <a:t>Initiates communication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0,1</a:t>
            </a:r>
            <a:r>
              <a:rPr lang="en-US" dirty="0">
                <a:latin typeface="Calibri" panose="020F0502020204030204" pitchFamily="34" charset="0"/>
              </a:rPr>
              <a:t>: Identifier for Dispatch Type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Dispatch</a:t>
            </a:r>
            <a:r>
              <a:rPr lang="en-US" dirty="0">
                <a:latin typeface="Calibri" panose="020F0502020204030204" pitchFamily="34" charset="0"/>
              </a:rPr>
              <a:t>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dirty="0">
                <a:latin typeface="Calibri" panose="020F0502020204030204" pitchFamily="34" charset="0"/>
              </a:rPr>
              <a:t>6 bits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dirty="0">
                <a:latin typeface="Calibri" panose="020F0502020204030204" pitchFamily="34" charset="0"/>
              </a:rPr>
              <a:t>Identifies the next header type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Type Specific Header: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dirty="0">
                <a:latin typeface="Calibri" panose="020F0502020204030204" pitchFamily="34" charset="0"/>
              </a:rPr>
              <a:t>Determined by Dispatch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84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Functionality-based IoT Protocol Organization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0681510"/>
              </p:ext>
            </p:extLst>
          </p:nvPr>
        </p:nvGraphicFramePr>
        <p:xfrm>
          <a:off x="1034935" y="1603248"/>
          <a:ext cx="8128000" cy="4764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1814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Type: Mesh Addressing Header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904" y="1693241"/>
            <a:ext cx="9858375" cy="790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6531" y="2657781"/>
            <a:ext cx="70104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-Bold"/>
              </a:rPr>
              <a:t>1,0</a:t>
            </a:r>
            <a:r>
              <a:rPr lang="en-US" dirty="0">
                <a:latin typeface="Calibri" panose="020F0502020204030204" pitchFamily="34" charset="0"/>
              </a:rPr>
              <a:t>: ID for Mesh Addressing Header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V</a:t>
            </a:r>
            <a:r>
              <a:rPr lang="en-US" dirty="0">
                <a:latin typeface="Calibri" panose="020F0502020204030204" pitchFamily="34" charset="0"/>
              </a:rPr>
              <a:t>: ‘0’ if originator is 64‐bit extended address, ‘1’ if 16‐bit address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F</a:t>
            </a:r>
            <a:r>
              <a:rPr lang="en-US" dirty="0">
                <a:latin typeface="Calibri" panose="020F0502020204030204" pitchFamily="34" charset="0"/>
              </a:rPr>
              <a:t>: ‘0’ if destination is 64‐bit </a:t>
            </a:r>
            <a:r>
              <a:rPr lang="en-US" dirty="0" err="1">
                <a:latin typeface="Calibri" panose="020F0502020204030204" pitchFamily="34" charset="0"/>
              </a:rPr>
              <a:t>addr</a:t>
            </a:r>
            <a:r>
              <a:rPr lang="en-US" dirty="0">
                <a:latin typeface="Calibri" panose="020F0502020204030204" pitchFamily="34" charset="0"/>
              </a:rPr>
              <a:t>., ‘1’ if 16‐bit </a:t>
            </a:r>
            <a:r>
              <a:rPr lang="en-US" dirty="0" err="1">
                <a:latin typeface="Calibri" panose="020F0502020204030204" pitchFamily="34" charset="0"/>
              </a:rPr>
              <a:t>addr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</a:rPr>
              <a:t>• </a:t>
            </a:r>
            <a:r>
              <a:rPr lang="en-US" b="1" dirty="0">
                <a:latin typeface="Calibri-Bold"/>
              </a:rPr>
              <a:t>Hops Left</a:t>
            </a:r>
            <a:r>
              <a:rPr lang="en-US" dirty="0">
                <a:latin typeface="Calibri" panose="020F0502020204030204" pitchFamily="34" charset="0"/>
              </a:rPr>
              <a:t>: decremented by each node before sending to next 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37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Header Type: Fragmentation Header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301" y="1824281"/>
            <a:ext cx="9934575" cy="800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43619" y="2927463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(a) First Fragment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01" y="3602503"/>
            <a:ext cx="10020300" cy="1219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26838" y="5296050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libri-Bold"/>
              </a:rPr>
              <a:t>(b) Subsequent Fragment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23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6LoWPAN Routing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5563077" cy="4573715"/>
          </a:xfrm>
        </p:spPr>
        <p:txBody>
          <a:bodyPr/>
          <a:lstStyle/>
          <a:p>
            <a:r>
              <a:rPr lang="en-US" dirty="0"/>
              <a:t>Mesh routing within the PAN space.</a:t>
            </a:r>
          </a:p>
          <a:p>
            <a:r>
              <a:rPr lang="en-US" dirty="0"/>
              <a:t>Routing between IPv6 and the PAN domain</a:t>
            </a:r>
          </a:p>
          <a:p>
            <a:r>
              <a:rPr lang="en-US" dirty="0"/>
              <a:t>Routing protocols in use:</a:t>
            </a:r>
          </a:p>
          <a:p>
            <a:pPr lvl="1"/>
            <a:r>
              <a:rPr lang="en-US" b="1" dirty="0" err="1"/>
              <a:t>LOADng</a:t>
            </a:r>
            <a:endParaRPr lang="en-US" b="1" dirty="0"/>
          </a:p>
          <a:p>
            <a:pPr lvl="1"/>
            <a:r>
              <a:rPr lang="en-US" b="1" dirty="0"/>
              <a:t>RPL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69" y="1788955"/>
            <a:ext cx="43719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1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LOADng</a:t>
            </a:r>
            <a:r>
              <a:rPr lang="en-US" b="1" dirty="0"/>
              <a:t>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5227686" cy="457371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Lightweight On-demand Ad hoc Distance-vector Routing Protocol – Next Generation (</a:t>
            </a:r>
            <a:r>
              <a:rPr lang="en-US" sz="1800" dirty="0" err="1"/>
              <a:t>LOADng</a:t>
            </a:r>
            <a:r>
              <a:rPr lang="en-US" sz="1800" dirty="0"/>
              <a:t>) is a routing protocol,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Derived from AODV and extended for use in Mobile Ad hoc </a:t>
            </a:r>
            <a:r>
              <a:rPr lang="en-US" sz="1800" dirty="0" err="1"/>
              <a:t>NETworks</a:t>
            </a:r>
            <a:r>
              <a:rPr lang="en-US" sz="1800" dirty="0"/>
              <a:t> (MANETs) and Low-power and </a:t>
            </a:r>
            <a:r>
              <a:rPr lang="en-US" sz="1800" dirty="0" err="1"/>
              <a:t>Lossy</a:t>
            </a:r>
            <a:r>
              <a:rPr lang="en-US" sz="1800" dirty="0"/>
              <a:t> Networks (LLNs).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Basic operations of </a:t>
            </a:r>
            <a:r>
              <a:rPr lang="en-US" sz="2000" dirty="0" err="1"/>
              <a:t>LOADng</a:t>
            </a:r>
            <a:r>
              <a:rPr lang="en-US" sz="2000" dirty="0"/>
              <a:t> include: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Generation of Route Requests (RREQs) by a </a:t>
            </a:r>
            <a:r>
              <a:rPr lang="en-US" sz="1600" dirty="0" err="1"/>
              <a:t>LOADng</a:t>
            </a:r>
            <a:r>
              <a:rPr lang="en-US" sz="1600" dirty="0"/>
              <a:t> Router (originator) for discovering a route to a destination,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Forwarding of such RREQs until they reach the destination </a:t>
            </a:r>
            <a:r>
              <a:rPr lang="en-US" sz="1600" dirty="0" err="1"/>
              <a:t>LOADng</a:t>
            </a:r>
            <a:r>
              <a:rPr lang="en-US" sz="1600" dirty="0"/>
              <a:t> Router,</a:t>
            </a:r>
          </a:p>
          <a:p>
            <a:pPr lvl="1">
              <a:lnSpc>
                <a:spcPct val="100000"/>
              </a:lnSpc>
            </a:pPr>
            <a:r>
              <a:rPr lang="en-US" sz="1600" dirty="0"/>
              <a:t>Generation of Route Replies (RREPs) upon receipt of an RREQ by the indicated destination, and unicast hop‐by‐hop forwarding of these RREPs towards the originator.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542" y="1596042"/>
            <a:ext cx="5599045" cy="48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69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Discovery Process</a:t>
            </a:r>
          </a:p>
        </p:txBody>
      </p:sp>
      <p:sp>
        <p:nvSpPr>
          <p:cNvPr id="4" name="Oval 3"/>
          <p:cNvSpPr/>
          <p:nvPr/>
        </p:nvSpPr>
        <p:spPr>
          <a:xfrm>
            <a:off x="1830184" y="3363884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4456921" y="4417132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Oval 7"/>
          <p:cNvSpPr/>
          <p:nvPr/>
        </p:nvSpPr>
        <p:spPr>
          <a:xfrm>
            <a:off x="4425141" y="3338946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4456921" y="2341419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6368453" y="3788943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6368453" y="2682241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2" name="Oval 11"/>
          <p:cNvSpPr/>
          <p:nvPr/>
        </p:nvSpPr>
        <p:spPr>
          <a:xfrm>
            <a:off x="8118763" y="3225338"/>
            <a:ext cx="748146" cy="678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14" name="Straight Arrow Connector 13"/>
          <p:cNvCxnSpPr>
            <a:stCxn id="4" idx="7"/>
            <a:endCxn id="9" idx="2"/>
          </p:cNvCxnSpPr>
          <p:nvPr/>
        </p:nvCxnSpPr>
        <p:spPr>
          <a:xfrm flipV="1">
            <a:off x="2468767" y="2682241"/>
            <a:ext cx="1988154" cy="78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8" idx="2"/>
          </p:cNvCxnSpPr>
          <p:nvPr/>
        </p:nvCxnSpPr>
        <p:spPr>
          <a:xfrm flipV="1">
            <a:off x="2578330" y="3679768"/>
            <a:ext cx="1846811" cy="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5"/>
            <a:endCxn id="7" idx="2"/>
          </p:cNvCxnSpPr>
          <p:nvPr/>
        </p:nvCxnSpPr>
        <p:spPr>
          <a:xfrm>
            <a:off x="2468767" y="3945703"/>
            <a:ext cx="1988154" cy="81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2"/>
          </p:cNvCxnSpPr>
          <p:nvPr/>
        </p:nvCxnSpPr>
        <p:spPr>
          <a:xfrm>
            <a:off x="5205067" y="2682240"/>
            <a:ext cx="1163386" cy="3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0" idx="1"/>
          </p:cNvCxnSpPr>
          <p:nvPr/>
        </p:nvCxnSpPr>
        <p:spPr>
          <a:xfrm>
            <a:off x="5095504" y="2923238"/>
            <a:ext cx="1382512" cy="96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3"/>
          </p:cNvCxnSpPr>
          <p:nvPr/>
        </p:nvCxnSpPr>
        <p:spPr>
          <a:xfrm flipV="1">
            <a:off x="5182504" y="3264060"/>
            <a:ext cx="1295512" cy="4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2"/>
          </p:cNvCxnSpPr>
          <p:nvPr/>
        </p:nvCxnSpPr>
        <p:spPr>
          <a:xfrm>
            <a:off x="5108566" y="3899452"/>
            <a:ext cx="1259887" cy="23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095504" y="3132238"/>
            <a:ext cx="1317791" cy="133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0" idx="3"/>
          </p:cNvCxnSpPr>
          <p:nvPr/>
        </p:nvCxnSpPr>
        <p:spPr>
          <a:xfrm flipV="1">
            <a:off x="5214284" y="4370762"/>
            <a:ext cx="1263732" cy="38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1" idx="6"/>
          </p:cNvCxnSpPr>
          <p:nvPr/>
        </p:nvCxnSpPr>
        <p:spPr>
          <a:xfrm>
            <a:off x="7116599" y="3023063"/>
            <a:ext cx="1002164" cy="37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2" idx="2"/>
          </p:cNvCxnSpPr>
          <p:nvPr/>
        </p:nvCxnSpPr>
        <p:spPr>
          <a:xfrm flipV="1">
            <a:off x="7129661" y="3564775"/>
            <a:ext cx="989102" cy="48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0691927">
            <a:off x="2949788" y="2930090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2" name="Rectangle 41"/>
          <p:cNvSpPr/>
          <p:nvPr/>
        </p:nvSpPr>
        <p:spPr>
          <a:xfrm rot="1380626">
            <a:off x="3189826" y="4326617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501735" y="3522642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428523" y="2568105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5" name="Rectangle 44"/>
          <p:cNvSpPr/>
          <p:nvPr/>
        </p:nvSpPr>
        <p:spPr>
          <a:xfrm rot="1848302">
            <a:off x="5282592" y="2974546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05067" y="3378152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RREQ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9765076">
            <a:off x="4917837" y="4108093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49" name="TextBox 48"/>
          <p:cNvSpPr txBox="1"/>
          <p:nvPr/>
        </p:nvSpPr>
        <p:spPr>
          <a:xfrm rot="865977">
            <a:off x="5086716" y="3750997"/>
            <a:ext cx="823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50" name="TextBox 49"/>
          <p:cNvSpPr txBox="1"/>
          <p:nvPr/>
        </p:nvSpPr>
        <p:spPr>
          <a:xfrm rot="20691927">
            <a:off x="5396796" y="4580229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51" name="TextBox 50"/>
          <p:cNvSpPr txBox="1"/>
          <p:nvPr/>
        </p:nvSpPr>
        <p:spPr>
          <a:xfrm rot="1498588">
            <a:off x="7307012" y="2985241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52" name="TextBox 51"/>
          <p:cNvSpPr txBox="1"/>
          <p:nvPr/>
        </p:nvSpPr>
        <p:spPr>
          <a:xfrm rot="20691927">
            <a:off x="7253020" y="3793564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71105" y="4152452"/>
            <a:ext cx="8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77878" y="4047800"/>
            <a:ext cx="13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57" name="Straight Arrow Connector 56"/>
          <p:cNvCxnSpPr>
            <a:endCxn id="10" idx="7"/>
          </p:cNvCxnSpPr>
          <p:nvPr/>
        </p:nvCxnSpPr>
        <p:spPr>
          <a:xfrm flipH="1">
            <a:off x="7007036" y="3463708"/>
            <a:ext cx="1111727" cy="42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5169442" y="4264429"/>
            <a:ext cx="1196069" cy="35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600566" y="3790186"/>
            <a:ext cx="1920813" cy="85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rot="20476735">
            <a:off x="7144164" y="3506847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65" name="TextBox 64"/>
          <p:cNvSpPr txBox="1"/>
          <p:nvPr/>
        </p:nvSpPr>
        <p:spPr>
          <a:xfrm rot="20476735">
            <a:off x="5524003" y="4233322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66" name="TextBox 65"/>
          <p:cNvSpPr txBox="1"/>
          <p:nvPr/>
        </p:nvSpPr>
        <p:spPr>
          <a:xfrm rot="1690280">
            <a:off x="3418943" y="4009423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</p:spTree>
    <p:extLst>
      <p:ext uri="{BB962C8B-B14F-4D97-AF65-F5344CB8AC3E}">
        <p14:creationId xmlns:p14="http://schemas.microsoft.com/office/powerpoint/2010/main" val="24292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/>
      <p:bldP spid="44" grpId="0"/>
      <p:bldP spid="45" grpId="0"/>
      <p:bldP spid="46" grpId="0"/>
      <p:bldP spid="48" grpId="0"/>
      <p:bldP spid="49" grpId="0"/>
      <p:bldP spid="50" grpId="0"/>
      <p:bldP spid="51" grpId="0"/>
      <p:bldP spid="52" grpId="0"/>
      <p:bldP spid="64" grpId="0"/>
      <p:bldP spid="65" grpId="0"/>
      <p:bldP spid="6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An example of RREQ message flooding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1783463"/>
            <a:ext cx="5695950" cy="4267200"/>
          </a:xfrm>
        </p:spPr>
      </p:pic>
      <p:sp>
        <p:nvSpPr>
          <p:cNvPr id="6" name="Rectangle 5"/>
          <p:cNvSpPr/>
          <p:nvPr/>
        </p:nvSpPr>
        <p:spPr>
          <a:xfrm>
            <a:off x="695771" y="1929655"/>
            <a:ext cx="51940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Router S initiates a route discovery to Router 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RREQ message generated by Router S is retransmitted by other routers and flooded in the network until it reaches the destination router 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All the intermediate routers will set up a “reverse route” to Router 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89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How unicast RREP message forwarding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89" y="1819322"/>
            <a:ext cx="5695950" cy="4267200"/>
          </a:xfrm>
        </p:spPr>
      </p:pic>
      <p:sp>
        <p:nvSpPr>
          <p:cNvPr id="5" name="Rectangle 4"/>
          <p:cNvSpPr/>
          <p:nvPr/>
        </p:nvSpPr>
        <p:spPr>
          <a:xfrm>
            <a:off x="349624" y="2305762"/>
            <a:ext cx="456303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When the RREQ message reaches the destination router D, D will generate an RREP message.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RREP is unicast to the route discovery originator S following the reverse route established during the RREQ flooding.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All the routers receiving the RREP message will establish a “forward route” to Router 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75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Route Maintenance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 route is detected to be broken, a </a:t>
            </a:r>
            <a:r>
              <a:rPr lang="en-US" b="1" dirty="0"/>
              <a:t>Route Error (RERR) </a:t>
            </a:r>
            <a:r>
              <a:rPr lang="en-US" dirty="0"/>
              <a:t>message is returned to the originator of that data packet to inform the originator about the route breakage.</a:t>
            </a:r>
          </a:p>
          <a:p>
            <a:pPr lvl="1"/>
            <a:r>
              <a:rPr lang="en-US" b="1" dirty="0"/>
              <a:t>Optimized flooding </a:t>
            </a:r>
            <a:r>
              <a:rPr lang="en-US" dirty="0"/>
              <a:t>is supported, reducing the overhead incurred by RREQ generation and flooding.</a:t>
            </a:r>
          </a:p>
          <a:p>
            <a:pPr lvl="1"/>
            <a:r>
              <a:rPr lang="en-US" dirty="0"/>
              <a:t>Only the destination is permitted to respond to an RREQ.</a:t>
            </a:r>
          </a:p>
          <a:p>
            <a:pPr lvl="1"/>
            <a:r>
              <a:rPr lang="en-US" dirty="0"/>
              <a:t>Intermediate </a:t>
            </a:r>
            <a:r>
              <a:rPr lang="en-US" dirty="0" err="1"/>
              <a:t>LOADng</a:t>
            </a:r>
            <a:r>
              <a:rPr lang="en-US" dirty="0"/>
              <a:t> Routers are explicitly prohibited from responding to RREQs, even if they may have active routes to the sought destination.</a:t>
            </a:r>
          </a:p>
          <a:p>
            <a:pPr lvl="1"/>
            <a:r>
              <a:rPr lang="en-US" dirty="0"/>
              <a:t>RREQ/RREP messages generated by a given </a:t>
            </a:r>
            <a:r>
              <a:rPr lang="en-US" dirty="0" err="1"/>
              <a:t>LOADng</a:t>
            </a:r>
            <a:r>
              <a:rPr lang="en-US" dirty="0"/>
              <a:t> Router share a single unique, monotonically increasing sequence number.</a:t>
            </a:r>
          </a:p>
        </p:txBody>
      </p:sp>
    </p:spTree>
    <p:extLst>
      <p:ext uri="{BB962C8B-B14F-4D97-AF65-F5344CB8AC3E}">
        <p14:creationId xmlns:p14="http://schemas.microsoft.com/office/powerpoint/2010/main" val="17210957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Route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192" y="1662043"/>
            <a:ext cx="11234057" cy="134329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Avoid flooding of network by RREQ</a:t>
            </a:r>
          </a:p>
          <a:p>
            <a:r>
              <a:rPr lang="en-US" dirty="0"/>
              <a:t>If a intermediate node already knows the destination route, then directly RREQ is sent to destination.</a:t>
            </a:r>
          </a:p>
          <a:p>
            <a:r>
              <a:rPr lang="en-US" dirty="0"/>
              <a:t>Why don’t intermediate node inform source?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830184" y="4452858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4456921" y="5506106"/>
            <a:ext cx="748146" cy="6816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" name="Oval 5"/>
          <p:cNvSpPr/>
          <p:nvPr/>
        </p:nvSpPr>
        <p:spPr>
          <a:xfrm>
            <a:off x="4425141" y="4427920"/>
            <a:ext cx="748146" cy="6816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Oval 6"/>
          <p:cNvSpPr/>
          <p:nvPr/>
        </p:nvSpPr>
        <p:spPr>
          <a:xfrm>
            <a:off x="4456921" y="3430393"/>
            <a:ext cx="748146" cy="6816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Oval 7"/>
          <p:cNvSpPr/>
          <p:nvPr/>
        </p:nvSpPr>
        <p:spPr>
          <a:xfrm>
            <a:off x="6368453" y="4877917"/>
            <a:ext cx="727932" cy="62818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/>
          <p:cNvSpPr/>
          <p:nvPr/>
        </p:nvSpPr>
        <p:spPr>
          <a:xfrm>
            <a:off x="6368453" y="3771215"/>
            <a:ext cx="748146" cy="6816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8118763" y="4314312"/>
            <a:ext cx="748146" cy="678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11" name="Straight Arrow Connector 10"/>
          <p:cNvCxnSpPr>
            <a:stCxn id="4" idx="7"/>
            <a:endCxn id="7" idx="2"/>
          </p:cNvCxnSpPr>
          <p:nvPr/>
        </p:nvCxnSpPr>
        <p:spPr>
          <a:xfrm flipV="1">
            <a:off x="2468767" y="3771215"/>
            <a:ext cx="1988154" cy="78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 flipV="1">
            <a:off x="2578330" y="4768742"/>
            <a:ext cx="1846811" cy="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5"/>
            <a:endCxn id="5" idx="2"/>
          </p:cNvCxnSpPr>
          <p:nvPr/>
        </p:nvCxnSpPr>
        <p:spPr>
          <a:xfrm>
            <a:off x="2468767" y="5034677"/>
            <a:ext cx="1988154" cy="81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2"/>
          </p:cNvCxnSpPr>
          <p:nvPr/>
        </p:nvCxnSpPr>
        <p:spPr>
          <a:xfrm>
            <a:off x="5205067" y="3771214"/>
            <a:ext cx="1163386" cy="3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5"/>
            <a:endCxn id="8" idx="1"/>
          </p:cNvCxnSpPr>
          <p:nvPr/>
        </p:nvCxnSpPr>
        <p:spPr>
          <a:xfrm>
            <a:off x="5095504" y="4012212"/>
            <a:ext cx="1379552" cy="95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3"/>
          </p:cNvCxnSpPr>
          <p:nvPr/>
        </p:nvCxnSpPr>
        <p:spPr>
          <a:xfrm flipV="1">
            <a:off x="5182504" y="4353034"/>
            <a:ext cx="1295512" cy="4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2"/>
          </p:cNvCxnSpPr>
          <p:nvPr/>
        </p:nvCxnSpPr>
        <p:spPr>
          <a:xfrm>
            <a:off x="5108566" y="4988426"/>
            <a:ext cx="1259887" cy="203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</p:cNvCxnSpPr>
          <p:nvPr/>
        </p:nvCxnSpPr>
        <p:spPr>
          <a:xfrm>
            <a:off x="7116599" y="4112037"/>
            <a:ext cx="1002164" cy="37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691927">
            <a:off x="2949788" y="4019064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23" name="Rectangle 22"/>
          <p:cNvSpPr/>
          <p:nvPr/>
        </p:nvSpPr>
        <p:spPr>
          <a:xfrm rot="1380626">
            <a:off x="3189826" y="5415591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01735" y="4611616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28523" y="3657079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26" name="Rectangle 25"/>
          <p:cNvSpPr/>
          <p:nvPr/>
        </p:nvSpPr>
        <p:spPr>
          <a:xfrm rot="1848302">
            <a:off x="5282592" y="4063520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05067" y="4467126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RREQ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865977">
            <a:off x="5086716" y="4839971"/>
            <a:ext cx="823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30" name="TextBox 29"/>
          <p:cNvSpPr txBox="1"/>
          <p:nvPr/>
        </p:nvSpPr>
        <p:spPr>
          <a:xfrm rot="20691927">
            <a:off x="5396796" y="5669203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31" name="TextBox 30"/>
          <p:cNvSpPr txBox="1"/>
          <p:nvPr/>
        </p:nvSpPr>
        <p:spPr>
          <a:xfrm rot="1498588">
            <a:off x="7307012" y="4074215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32" name="TextBox 31"/>
          <p:cNvSpPr txBox="1"/>
          <p:nvPr/>
        </p:nvSpPr>
        <p:spPr>
          <a:xfrm rot="20691927">
            <a:off x="7253020" y="4882538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47072" y="5032114"/>
            <a:ext cx="8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77878" y="5136774"/>
            <a:ext cx="13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Destination</a:t>
            </a:r>
          </a:p>
        </p:txBody>
      </p:sp>
      <p:cxnSp>
        <p:nvCxnSpPr>
          <p:cNvPr id="35" name="Straight Arrow Connector 34"/>
          <p:cNvCxnSpPr>
            <a:endCxn id="8" idx="7"/>
          </p:cNvCxnSpPr>
          <p:nvPr/>
        </p:nvCxnSpPr>
        <p:spPr>
          <a:xfrm flipH="1">
            <a:off x="6989782" y="4552682"/>
            <a:ext cx="1128982" cy="417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169443" y="5307280"/>
            <a:ext cx="1199010" cy="40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600566" y="4879160"/>
            <a:ext cx="1920813" cy="85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20476735">
            <a:off x="7144164" y="4595821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39" name="TextBox 38"/>
          <p:cNvSpPr txBox="1"/>
          <p:nvPr/>
        </p:nvSpPr>
        <p:spPr>
          <a:xfrm rot="20476735">
            <a:off x="5524003" y="5322296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40" name="TextBox 39"/>
          <p:cNvSpPr txBox="1"/>
          <p:nvPr/>
        </p:nvSpPr>
        <p:spPr>
          <a:xfrm rot="1690280">
            <a:off x="3418943" y="5098397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cxnSp>
        <p:nvCxnSpPr>
          <p:cNvPr id="45" name="Straight Arrow Connector 44"/>
          <p:cNvCxnSpPr>
            <a:stCxn id="5" idx="5"/>
            <a:endCxn id="10" idx="4"/>
          </p:cNvCxnSpPr>
          <p:nvPr/>
        </p:nvCxnSpPr>
        <p:spPr>
          <a:xfrm flipV="1">
            <a:off x="5095504" y="4993185"/>
            <a:ext cx="3397332" cy="109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Oval Callout 45"/>
          <p:cNvSpPr/>
          <p:nvPr/>
        </p:nvSpPr>
        <p:spPr>
          <a:xfrm>
            <a:off x="1319342" y="5413421"/>
            <a:ext cx="2252664" cy="853280"/>
          </a:xfrm>
          <a:prstGeom prst="wedgeEllipse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D knows the destination</a:t>
            </a:r>
          </a:p>
        </p:txBody>
      </p:sp>
      <p:cxnSp>
        <p:nvCxnSpPr>
          <p:cNvPr id="48" name="Straight Arrow Connector 47"/>
          <p:cNvCxnSpPr>
            <a:stCxn id="46" idx="6"/>
            <a:endCxn id="5" idx="3"/>
          </p:cNvCxnSpPr>
          <p:nvPr/>
        </p:nvCxnSpPr>
        <p:spPr>
          <a:xfrm>
            <a:off x="3572006" y="5840061"/>
            <a:ext cx="994478" cy="247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5748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Ring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1" y="1603248"/>
            <a:ext cx="3537265" cy="1827145"/>
          </a:xfrm>
        </p:spPr>
        <p:txBody>
          <a:bodyPr>
            <a:normAutofit fontScale="62500" lnSpcReduction="20000"/>
          </a:bodyPr>
          <a:lstStyle/>
          <a:p>
            <a:r>
              <a:rPr lang="en-US" sz="2000" dirty="0"/>
              <a:t>Reduce the overhead &amp; power</a:t>
            </a:r>
          </a:p>
          <a:p>
            <a:r>
              <a:rPr lang="en-US" sz="2000" dirty="0"/>
              <a:t>Case-1 </a:t>
            </a:r>
          </a:p>
          <a:p>
            <a:pPr lvl="1"/>
            <a:r>
              <a:rPr lang="en-US" sz="1800" dirty="0"/>
              <a:t>Low TTL(time to live)</a:t>
            </a:r>
          </a:p>
          <a:p>
            <a:pPr lvl="1"/>
            <a:r>
              <a:rPr lang="en-US" sz="1800" dirty="0"/>
              <a:t>If destination is in the vicinity of the source</a:t>
            </a:r>
          </a:p>
          <a:p>
            <a:r>
              <a:rPr lang="en-US" sz="2000" dirty="0"/>
              <a:t>Case-2 </a:t>
            </a:r>
          </a:p>
          <a:p>
            <a:pPr lvl="1"/>
            <a:r>
              <a:rPr lang="en-US" sz="1800" dirty="0"/>
              <a:t>High TTL</a:t>
            </a:r>
          </a:p>
          <a:p>
            <a:pPr lvl="1"/>
            <a:r>
              <a:rPr lang="en-US" sz="1800" dirty="0"/>
              <a:t>If destination is in the far away from the source</a:t>
            </a:r>
          </a:p>
        </p:txBody>
      </p:sp>
      <p:sp>
        <p:nvSpPr>
          <p:cNvPr id="40" name="Oval 39"/>
          <p:cNvSpPr/>
          <p:nvPr/>
        </p:nvSpPr>
        <p:spPr>
          <a:xfrm>
            <a:off x="1830184" y="4452858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Oval 40"/>
          <p:cNvSpPr/>
          <p:nvPr/>
        </p:nvSpPr>
        <p:spPr>
          <a:xfrm>
            <a:off x="4456921" y="5506106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42" name="Oval 41"/>
          <p:cNvSpPr/>
          <p:nvPr/>
        </p:nvSpPr>
        <p:spPr>
          <a:xfrm>
            <a:off x="4425141" y="4427920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3" name="Oval 42"/>
          <p:cNvSpPr/>
          <p:nvPr/>
        </p:nvSpPr>
        <p:spPr>
          <a:xfrm>
            <a:off x="4456921" y="3430393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4" name="Oval 43"/>
          <p:cNvSpPr/>
          <p:nvPr/>
        </p:nvSpPr>
        <p:spPr>
          <a:xfrm>
            <a:off x="6368453" y="4877917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45" name="Oval 44"/>
          <p:cNvSpPr/>
          <p:nvPr/>
        </p:nvSpPr>
        <p:spPr>
          <a:xfrm>
            <a:off x="6368453" y="3771215"/>
            <a:ext cx="748146" cy="681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6" name="Oval 45"/>
          <p:cNvSpPr/>
          <p:nvPr/>
        </p:nvSpPr>
        <p:spPr>
          <a:xfrm>
            <a:off x="8118763" y="4314312"/>
            <a:ext cx="748146" cy="678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47" name="Straight Arrow Connector 46"/>
          <p:cNvCxnSpPr>
            <a:stCxn id="40" idx="7"/>
            <a:endCxn id="43" idx="2"/>
          </p:cNvCxnSpPr>
          <p:nvPr/>
        </p:nvCxnSpPr>
        <p:spPr>
          <a:xfrm flipV="1">
            <a:off x="2468767" y="3771215"/>
            <a:ext cx="1988154" cy="78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0" idx="6"/>
            <a:endCxn id="42" idx="2"/>
          </p:cNvCxnSpPr>
          <p:nvPr/>
        </p:nvCxnSpPr>
        <p:spPr>
          <a:xfrm flipV="1">
            <a:off x="2578330" y="4768742"/>
            <a:ext cx="1846811" cy="2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0" idx="5"/>
            <a:endCxn id="41" idx="2"/>
          </p:cNvCxnSpPr>
          <p:nvPr/>
        </p:nvCxnSpPr>
        <p:spPr>
          <a:xfrm>
            <a:off x="2468767" y="5034677"/>
            <a:ext cx="1988154" cy="81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5" idx="2"/>
          </p:cNvCxnSpPr>
          <p:nvPr/>
        </p:nvCxnSpPr>
        <p:spPr>
          <a:xfrm>
            <a:off x="5205067" y="3771214"/>
            <a:ext cx="1163386" cy="34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5"/>
            <a:endCxn id="44" idx="1"/>
          </p:cNvCxnSpPr>
          <p:nvPr/>
        </p:nvCxnSpPr>
        <p:spPr>
          <a:xfrm>
            <a:off x="5095504" y="4012212"/>
            <a:ext cx="1382512" cy="96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5" idx="3"/>
          </p:cNvCxnSpPr>
          <p:nvPr/>
        </p:nvCxnSpPr>
        <p:spPr>
          <a:xfrm flipV="1">
            <a:off x="5182504" y="4353034"/>
            <a:ext cx="1295512" cy="41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44" idx="2"/>
          </p:cNvCxnSpPr>
          <p:nvPr/>
        </p:nvCxnSpPr>
        <p:spPr>
          <a:xfrm>
            <a:off x="5108566" y="4988426"/>
            <a:ext cx="1259887" cy="23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5095504" y="4221212"/>
            <a:ext cx="1317791" cy="133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44" idx="3"/>
          </p:cNvCxnSpPr>
          <p:nvPr/>
        </p:nvCxnSpPr>
        <p:spPr>
          <a:xfrm flipV="1">
            <a:off x="5214284" y="5459736"/>
            <a:ext cx="1263732" cy="386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5" idx="6"/>
          </p:cNvCxnSpPr>
          <p:nvPr/>
        </p:nvCxnSpPr>
        <p:spPr>
          <a:xfrm>
            <a:off x="7116599" y="4112037"/>
            <a:ext cx="1002164" cy="376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46" idx="2"/>
          </p:cNvCxnSpPr>
          <p:nvPr/>
        </p:nvCxnSpPr>
        <p:spPr>
          <a:xfrm flipV="1">
            <a:off x="7129661" y="4653749"/>
            <a:ext cx="989102" cy="48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20691927">
            <a:off x="2949788" y="4019064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59" name="Rectangle 58"/>
          <p:cNvSpPr/>
          <p:nvPr/>
        </p:nvSpPr>
        <p:spPr>
          <a:xfrm rot="1380626">
            <a:off x="3189826" y="5415591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501735" y="4611616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428523" y="3657079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2" name="Rectangle 61"/>
          <p:cNvSpPr/>
          <p:nvPr/>
        </p:nvSpPr>
        <p:spPr>
          <a:xfrm rot="1848302">
            <a:off x="5282592" y="4063520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205067" y="4467126"/>
            <a:ext cx="5020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RREQ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 rot="19765076">
            <a:off x="4917837" y="5197067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5" name="TextBox 64"/>
          <p:cNvSpPr txBox="1"/>
          <p:nvPr/>
        </p:nvSpPr>
        <p:spPr>
          <a:xfrm rot="865977">
            <a:off x="5086716" y="4839971"/>
            <a:ext cx="8232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6" name="TextBox 65"/>
          <p:cNvSpPr txBox="1"/>
          <p:nvPr/>
        </p:nvSpPr>
        <p:spPr>
          <a:xfrm rot="20691927">
            <a:off x="5396796" y="5669203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7" name="TextBox 66"/>
          <p:cNvSpPr txBox="1"/>
          <p:nvPr/>
        </p:nvSpPr>
        <p:spPr>
          <a:xfrm rot="1498588">
            <a:off x="7307012" y="4074215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8" name="TextBox 67"/>
          <p:cNvSpPr txBox="1"/>
          <p:nvPr/>
        </p:nvSpPr>
        <p:spPr>
          <a:xfrm rot="20691927">
            <a:off x="7253020" y="4882538"/>
            <a:ext cx="779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RREQ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71105" y="5241426"/>
            <a:ext cx="8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477878" y="5136774"/>
            <a:ext cx="13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Case-2 Destination</a:t>
            </a:r>
          </a:p>
        </p:txBody>
      </p:sp>
      <p:cxnSp>
        <p:nvCxnSpPr>
          <p:cNvPr id="71" name="Straight Arrow Connector 70"/>
          <p:cNvCxnSpPr>
            <a:endCxn id="44" idx="7"/>
          </p:cNvCxnSpPr>
          <p:nvPr/>
        </p:nvCxnSpPr>
        <p:spPr>
          <a:xfrm flipH="1">
            <a:off x="7007036" y="4552682"/>
            <a:ext cx="1111727" cy="42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69442" y="5353403"/>
            <a:ext cx="1196069" cy="35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2600566" y="4879160"/>
            <a:ext cx="1920813" cy="854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20476735">
            <a:off x="7144164" y="4595821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75" name="TextBox 74"/>
          <p:cNvSpPr txBox="1"/>
          <p:nvPr/>
        </p:nvSpPr>
        <p:spPr>
          <a:xfrm rot="20476735">
            <a:off x="5524003" y="5322296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76" name="TextBox 75"/>
          <p:cNvSpPr txBox="1"/>
          <p:nvPr/>
        </p:nvSpPr>
        <p:spPr>
          <a:xfrm rot="1690280">
            <a:off x="3418943" y="5098397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597920" y="2904810"/>
            <a:ext cx="13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Case-1 Destination</a:t>
            </a:r>
          </a:p>
        </p:txBody>
      </p:sp>
      <p:cxnSp>
        <p:nvCxnSpPr>
          <p:cNvPr id="79" name="Straight Arrow Connector 78"/>
          <p:cNvCxnSpPr>
            <a:stCxn id="43" idx="3"/>
          </p:cNvCxnSpPr>
          <p:nvPr/>
        </p:nvCxnSpPr>
        <p:spPr>
          <a:xfrm flipH="1">
            <a:off x="2600566" y="4012212"/>
            <a:ext cx="1965918" cy="66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 rot="20476735">
            <a:off x="3650694" y="4021779"/>
            <a:ext cx="5425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RREP</a:t>
            </a:r>
          </a:p>
        </p:txBody>
      </p:sp>
    </p:spTree>
    <p:extLst>
      <p:ext uri="{BB962C8B-B14F-4D97-AF65-F5344CB8AC3E}">
        <p14:creationId xmlns:p14="http://schemas.microsoft.com/office/powerpoint/2010/main" val="197638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31832" y="1753223"/>
            <a:ext cx="8195939" cy="442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Tree Protocol</a:t>
            </a:r>
          </a:p>
        </p:txBody>
      </p:sp>
      <p:sp>
        <p:nvSpPr>
          <p:cNvPr id="4" name="Oval 3"/>
          <p:cNvSpPr/>
          <p:nvPr/>
        </p:nvSpPr>
        <p:spPr>
          <a:xfrm>
            <a:off x="1138518" y="2402542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690283" y="3811435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/>
          <p:cNvSpPr/>
          <p:nvPr/>
        </p:nvSpPr>
        <p:spPr>
          <a:xfrm>
            <a:off x="2187388" y="3155577"/>
            <a:ext cx="448235" cy="5020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0" name="Oval 9"/>
          <p:cNvSpPr/>
          <p:nvPr/>
        </p:nvSpPr>
        <p:spPr>
          <a:xfrm>
            <a:off x="2303929" y="1769812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3325906" y="2271835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2" name="Oval 11"/>
          <p:cNvSpPr/>
          <p:nvPr/>
        </p:nvSpPr>
        <p:spPr>
          <a:xfrm>
            <a:off x="3119718" y="4062447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3" name="Oval 12"/>
          <p:cNvSpPr/>
          <p:nvPr/>
        </p:nvSpPr>
        <p:spPr>
          <a:xfrm>
            <a:off x="1820018" y="4456893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4" name="Oval 13"/>
          <p:cNvSpPr/>
          <p:nvPr/>
        </p:nvSpPr>
        <p:spPr>
          <a:xfrm>
            <a:off x="6006355" y="2554942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" name="Oval 15"/>
          <p:cNvSpPr/>
          <p:nvPr/>
        </p:nvSpPr>
        <p:spPr>
          <a:xfrm>
            <a:off x="7055225" y="3307977"/>
            <a:ext cx="448235" cy="5020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7" name="Oval 16"/>
          <p:cNvSpPr/>
          <p:nvPr/>
        </p:nvSpPr>
        <p:spPr>
          <a:xfrm>
            <a:off x="7171766" y="1922212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8" name="Oval 17"/>
          <p:cNvSpPr/>
          <p:nvPr/>
        </p:nvSpPr>
        <p:spPr>
          <a:xfrm>
            <a:off x="8193743" y="2424235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</a:t>
            </a:r>
          </a:p>
        </p:txBody>
      </p:sp>
      <p:sp>
        <p:nvSpPr>
          <p:cNvPr id="19" name="Oval 18"/>
          <p:cNvSpPr/>
          <p:nvPr/>
        </p:nvSpPr>
        <p:spPr>
          <a:xfrm>
            <a:off x="7987555" y="4214847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</a:t>
            </a:r>
          </a:p>
        </p:txBody>
      </p:sp>
      <p:sp>
        <p:nvSpPr>
          <p:cNvPr id="20" name="Oval 19"/>
          <p:cNvSpPr/>
          <p:nvPr/>
        </p:nvSpPr>
        <p:spPr>
          <a:xfrm>
            <a:off x="6687855" y="4609293"/>
            <a:ext cx="448235" cy="502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cxnSp>
        <p:nvCxnSpPr>
          <p:cNvPr id="22" name="Straight Arrow Connector 21"/>
          <p:cNvCxnSpPr>
            <a:stCxn id="9" idx="0"/>
            <a:endCxn id="10" idx="4"/>
          </p:cNvCxnSpPr>
          <p:nvPr/>
        </p:nvCxnSpPr>
        <p:spPr>
          <a:xfrm flipV="1">
            <a:off x="2411506" y="2271835"/>
            <a:ext cx="116541" cy="88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7"/>
            <a:endCxn id="11" idx="3"/>
          </p:cNvCxnSpPr>
          <p:nvPr/>
        </p:nvCxnSpPr>
        <p:spPr>
          <a:xfrm flipV="1">
            <a:off x="2569981" y="2700338"/>
            <a:ext cx="821567" cy="52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9" idx="5"/>
            <a:endCxn id="12" idx="1"/>
          </p:cNvCxnSpPr>
          <p:nvPr/>
        </p:nvCxnSpPr>
        <p:spPr>
          <a:xfrm>
            <a:off x="2569981" y="3584080"/>
            <a:ext cx="615379" cy="55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  <a:endCxn id="13" idx="0"/>
          </p:cNvCxnSpPr>
          <p:nvPr/>
        </p:nvCxnSpPr>
        <p:spPr>
          <a:xfrm flipH="1">
            <a:off x="2044136" y="3584080"/>
            <a:ext cx="208894" cy="87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2"/>
            <a:endCxn id="8" idx="7"/>
          </p:cNvCxnSpPr>
          <p:nvPr/>
        </p:nvCxnSpPr>
        <p:spPr>
          <a:xfrm flipH="1">
            <a:off x="1072876" y="3406589"/>
            <a:ext cx="1114512" cy="478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1"/>
            <a:endCxn id="4" idx="6"/>
          </p:cNvCxnSpPr>
          <p:nvPr/>
        </p:nvCxnSpPr>
        <p:spPr>
          <a:xfrm flipH="1" flipV="1">
            <a:off x="1586753" y="2653554"/>
            <a:ext cx="666277" cy="57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0"/>
            <a:endCxn id="17" idx="4"/>
          </p:cNvCxnSpPr>
          <p:nvPr/>
        </p:nvCxnSpPr>
        <p:spPr>
          <a:xfrm flipV="1">
            <a:off x="7279343" y="2424235"/>
            <a:ext cx="116541" cy="883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7"/>
            <a:endCxn id="18" idx="3"/>
          </p:cNvCxnSpPr>
          <p:nvPr/>
        </p:nvCxnSpPr>
        <p:spPr>
          <a:xfrm flipV="1">
            <a:off x="7437818" y="2852738"/>
            <a:ext cx="821567" cy="52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5"/>
            <a:endCxn id="19" idx="1"/>
          </p:cNvCxnSpPr>
          <p:nvPr/>
        </p:nvCxnSpPr>
        <p:spPr>
          <a:xfrm>
            <a:off x="7437818" y="3736480"/>
            <a:ext cx="615379" cy="55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0" idx="0"/>
          </p:cNvCxnSpPr>
          <p:nvPr/>
        </p:nvCxnSpPr>
        <p:spPr>
          <a:xfrm flipH="1">
            <a:off x="6911973" y="3736480"/>
            <a:ext cx="208894" cy="872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1"/>
            <a:endCxn id="14" idx="5"/>
          </p:cNvCxnSpPr>
          <p:nvPr/>
        </p:nvCxnSpPr>
        <p:spPr>
          <a:xfrm flipH="1" flipV="1">
            <a:off x="6388948" y="2983445"/>
            <a:ext cx="731919" cy="39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6"/>
            <a:endCxn id="16" idx="2"/>
          </p:cNvCxnSpPr>
          <p:nvPr/>
        </p:nvCxnSpPr>
        <p:spPr>
          <a:xfrm>
            <a:off x="2635623" y="3406589"/>
            <a:ext cx="4419602" cy="152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05562" y="5386364"/>
            <a:ext cx="2771355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234323" y="5386364"/>
            <a:ext cx="2771355" cy="3675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771529" y="2020823"/>
            <a:ext cx="19290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Appoint a Collection node in each 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the address of all the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Forwards the RREQ packets to the intended destination</a:t>
            </a:r>
          </a:p>
        </p:txBody>
      </p:sp>
    </p:spTree>
    <p:extLst>
      <p:ext uri="{BB962C8B-B14F-4D97-AF65-F5344CB8AC3E}">
        <p14:creationId xmlns:p14="http://schemas.microsoft.com/office/powerpoint/2010/main" val="1888064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RPL Routing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Developed by IETF Routing over Low-Power and </a:t>
            </a:r>
            <a:r>
              <a:rPr lang="en-US" dirty="0" err="1"/>
              <a:t>Lossy</a:t>
            </a:r>
            <a:r>
              <a:rPr lang="en-US" dirty="0"/>
              <a:t> Networks (ROLL) working group</a:t>
            </a:r>
          </a:p>
          <a:p>
            <a:r>
              <a:rPr lang="en-US" dirty="0"/>
              <a:t>Low-Power and </a:t>
            </a:r>
            <a:r>
              <a:rPr lang="en-US" dirty="0" err="1"/>
              <a:t>Lossy</a:t>
            </a:r>
            <a:r>
              <a:rPr lang="en-US" dirty="0"/>
              <a:t> Networks (LLN) Routers have constraints on processing, memory, and energy. </a:t>
            </a:r>
          </a:p>
          <a:p>
            <a:pPr lvl="1"/>
            <a:r>
              <a:rPr lang="en-US" dirty="0"/>
              <a:t>Can’t use OSPF, OLSR, RIP, AODV, DSR,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LLN links have high loss rate, low data rates, and instability </a:t>
            </a:r>
          </a:p>
          <a:p>
            <a:pPr lvl="1"/>
            <a:r>
              <a:rPr lang="en-US" dirty="0"/>
              <a:t>expensive bits, dynamically formed topology</a:t>
            </a:r>
          </a:p>
          <a:p>
            <a:r>
              <a:rPr lang="en-US" dirty="0"/>
              <a:t>Covers both wireless and wired networks </a:t>
            </a:r>
          </a:p>
          <a:p>
            <a:r>
              <a:rPr lang="en-US" dirty="0"/>
              <a:t>Requires bidirectional links. May be symmetric/asymmetric.</a:t>
            </a:r>
          </a:p>
          <a:p>
            <a:r>
              <a:rPr lang="en-US" dirty="0"/>
              <a:t>Ideal for n-to-1 (data sink) communications, e.g., meter reading 1-to-n and 1-to-1 possible with some extra work.</a:t>
            </a:r>
          </a:p>
          <a:p>
            <a:r>
              <a:rPr lang="en-US" dirty="0"/>
              <a:t>Multiple LLN instances on the same physical networks</a:t>
            </a:r>
          </a:p>
          <a:p>
            <a:pPr lvl="1"/>
            <a:r>
              <a:rPr lang="en-US" b="1" dirty="0"/>
              <a:t>Proactive</a:t>
            </a:r>
            <a:r>
              <a:rPr lang="en-US" dirty="0"/>
              <a:t>: Maintaining routing topology.</a:t>
            </a:r>
          </a:p>
          <a:p>
            <a:pPr lvl="1"/>
            <a:r>
              <a:rPr lang="en-US" b="1" dirty="0"/>
              <a:t>Reactive</a:t>
            </a:r>
            <a:r>
              <a:rPr lang="en-US" dirty="0"/>
              <a:t>: Resolving routing inconsistencies.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635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RPL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separates packet processing and forwarding from the routing optimization objective, which helps in Low power </a:t>
            </a:r>
            <a:r>
              <a:rPr lang="en-US" dirty="0" err="1"/>
              <a:t>Lossy</a:t>
            </a:r>
            <a:r>
              <a:rPr lang="en-US" dirty="0"/>
              <a:t> Networks (LLN).</a:t>
            </a:r>
          </a:p>
          <a:p>
            <a:pPr lvl="1"/>
            <a:r>
              <a:rPr lang="en-US" dirty="0"/>
              <a:t>RPL supports message confidentiality and integrity.</a:t>
            </a:r>
          </a:p>
          <a:p>
            <a:pPr lvl="1"/>
            <a:r>
              <a:rPr lang="en-US" dirty="0"/>
              <a:t>Supports Data‐Path Validation and Loop Detection</a:t>
            </a:r>
          </a:p>
          <a:p>
            <a:pPr lvl="1"/>
            <a:r>
              <a:rPr lang="en-US" dirty="0"/>
              <a:t>Routing optimization objectives include </a:t>
            </a:r>
          </a:p>
          <a:p>
            <a:pPr lvl="2"/>
            <a:r>
              <a:rPr lang="en-US" dirty="0"/>
              <a:t>minimizing energy </a:t>
            </a:r>
          </a:p>
          <a:p>
            <a:pPr lvl="2"/>
            <a:r>
              <a:rPr lang="en-US" dirty="0"/>
              <a:t>minimizing latency </a:t>
            </a:r>
          </a:p>
          <a:p>
            <a:pPr lvl="2"/>
            <a:r>
              <a:rPr lang="en-US" dirty="0"/>
              <a:t>satisfying constraints (w.r.t node power, bandwidth,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74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RPL Concepts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585" y="1603248"/>
            <a:ext cx="7181179" cy="457371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Directed Acyclic Graph (DAG)</a:t>
            </a:r>
            <a:r>
              <a:rPr lang="en-US" dirty="0"/>
              <a:t>: No cycles</a:t>
            </a:r>
          </a:p>
          <a:p>
            <a:r>
              <a:rPr lang="en-US" b="1" dirty="0"/>
              <a:t>Root</a:t>
            </a:r>
            <a:r>
              <a:rPr lang="en-US" dirty="0"/>
              <a:t>: No outgoing edge</a:t>
            </a:r>
          </a:p>
          <a:p>
            <a:r>
              <a:rPr lang="da-DK" b="1" dirty="0"/>
              <a:t>Destination-Oriented DAG (DODAG)</a:t>
            </a:r>
            <a:r>
              <a:rPr lang="da-DK" dirty="0"/>
              <a:t>: Single root</a:t>
            </a:r>
          </a:p>
          <a:p>
            <a:r>
              <a:rPr lang="en-US" b="1" dirty="0"/>
              <a:t>Up</a:t>
            </a:r>
            <a:r>
              <a:rPr lang="en-US" dirty="0"/>
              <a:t>: Towards root</a:t>
            </a:r>
          </a:p>
          <a:p>
            <a:r>
              <a:rPr lang="en-US" b="1" dirty="0"/>
              <a:t>Down</a:t>
            </a:r>
            <a:r>
              <a:rPr lang="en-US" dirty="0"/>
              <a:t>: Away from root</a:t>
            </a:r>
          </a:p>
          <a:p>
            <a:r>
              <a:rPr lang="en-US" b="1" dirty="0"/>
              <a:t>Objective Function</a:t>
            </a:r>
            <a:r>
              <a:rPr lang="en-US" dirty="0"/>
              <a:t>: Minimize energy, latency, …</a:t>
            </a:r>
          </a:p>
          <a:p>
            <a:r>
              <a:rPr lang="en-US" b="1" dirty="0"/>
              <a:t>Rank</a:t>
            </a:r>
            <a:r>
              <a:rPr lang="en-US" dirty="0"/>
              <a:t>: Distance from root using specified objective</a:t>
            </a:r>
          </a:p>
          <a:p>
            <a:r>
              <a:rPr lang="en-US" b="1" dirty="0"/>
              <a:t>RPL Instance</a:t>
            </a:r>
            <a:r>
              <a:rPr lang="en-US" dirty="0"/>
              <a:t>: One or more DODAGs. A node may belong to multiple RPL instances.</a:t>
            </a:r>
          </a:p>
          <a:p>
            <a:r>
              <a:rPr lang="en-US" b="1" dirty="0"/>
              <a:t>DODAG ID</a:t>
            </a:r>
            <a:r>
              <a:rPr lang="en-US" dirty="0"/>
              <a:t>: IPv6 </a:t>
            </a:r>
            <a:r>
              <a:rPr lang="en-US" dirty="0" err="1"/>
              <a:t>Adr</a:t>
            </a:r>
            <a:r>
              <a:rPr lang="en-US" dirty="0"/>
              <a:t> of the root</a:t>
            </a:r>
          </a:p>
          <a:p>
            <a:r>
              <a:rPr lang="en-US" b="1" dirty="0"/>
              <a:t>DODAG Version</a:t>
            </a:r>
            <a:r>
              <a:rPr lang="en-US" dirty="0"/>
              <a:t>: Current version of the DODAG. Every time a new DODAG is computed with the same root, its version incremented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112" y="1689388"/>
            <a:ext cx="2000250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945" y="1801956"/>
            <a:ext cx="2705834" cy="1772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345" y="4208404"/>
            <a:ext cx="26765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RPL Concepts (</a:t>
            </a:r>
            <a:r>
              <a:rPr lang="en-US" b="1" dirty="0" err="1"/>
              <a:t>Cont</a:t>
            </a:r>
            <a:r>
              <a:rPr lang="en-US" b="1" dirty="0"/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</a:t>
            </a:r>
            <a:r>
              <a:rPr lang="en-US" dirty="0"/>
              <a:t>: Reachability goal, e.g., connected to database</a:t>
            </a:r>
          </a:p>
          <a:p>
            <a:r>
              <a:rPr lang="en-US" b="1" dirty="0"/>
              <a:t>Grounded</a:t>
            </a:r>
            <a:r>
              <a:rPr lang="en-US" dirty="0"/>
              <a:t>: Root can satisfy the goal</a:t>
            </a:r>
          </a:p>
          <a:p>
            <a:r>
              <a:rPr lang="en-US" b="1" dirty="0"/>
              <a:t>Floating</a:t>
            </a:r>
            <a:r>
              <a:rPr lang="en-US" dirty="0"/>
              <a:t>: Not grounded. Only in-DODAG communication.</a:t>
            </a:r>
          </a:p>
          <a:p>
            <a:r>
              <a:rPr lang="en-US" b="1" dirty="0"/>
              <a:t>Parent</a:t>
            </a:r>
            <a:r>
              <a:rPr lang="en-US" dirty="0"/>
              <a:t>: Immediate successor towards the root</a:t>
            </a:r>
          </a:p>
          <a:p>
            <a:r>
              <a:rPr lang="en-US" b="1" dirty="0"/>
              <a:t>Sub-DODAG</a:t>
            </a:r>
            <a:r>
              <a:rPr lang="en-US" dirty="0"/>
              <a:t>: Sub tree rooted at this node</a:t>
            </a:r>
          </a:p>
          <a:p>
            <a:r>
              <a:rPr lang="en-US" b="1" dirty="0"/>
              <a:t>Storing</a:t>
            </a:r>
            <a:r>
              <a:rPr lang="en-US" dirty="0"/>
              <a:t>: Nodes keep routing tables for sub- DODAG</a:t>
            </a:r>
          </a:p>
          <a:p>
            <a:r>
              <a:rPr lang="en-US" b="1" dirty="0"/>
              <a:t>Non-Storing</a:t>
            </a:r>
            <a:r>
              <a:rPr lang="en-US" dirty="0"/>
              <a:t>: Nodes know only parent. Do not keep a routing table.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019" y="1754190"/>
            <a:ext cx="28003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39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RPL Control Messages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8078952" cy="457371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1. DODAG Information Object (DIO)</a:t>
            </a:r>
            <a:r>
              <a:rPr lang="en-US" dirty="0"/>
              <a:t>: Downward RPL instance multicasts</a:t>
            </a:r>
          </a:p>
          <a:p>
            <a:r>
              <a:rPr lang="en-US" dirty="0"/>
              <a:t>Allows other nodes to discover an RPL instance and join it</a:t>
            </a:r>
          </a:p>
          <a:p>
            <a:pPr marL="0" indent="0">
              <a:buNone/>
            </a:pPr>
            <a:r>
              <a:rPr lang="en-US" b="1" dirty="0"/>
              <a:t>2. DODAG Information Solicitation (DIS)</a:t>
            </a:r>
            <a:r>
              <a:rPr lang="en-US" dirty="0"/>
              <a:t>: Link-Local multicast request for DIO (neighbor discovery). Do you know of any DODAGs?</a:t>
            </a:r>
          </a:p>
          <a:p>
            <a:pPr marL="0" indent="0">
              <a:buNone/>
            </a:pPr>
            <a:r>
              <a:rPr lang="en-US" b="1" dirty="0"/>
              <a:t>3. Destination Advertisement Object (DAO)</a:t>
            </a:r>
            <a:r>
              <a:rPr lang="en-US" dirty="0"/>
              <a:t>: From child to parents or root. Can I join you as a child on DODAG #x?</a:t>
            </a:r>
          </a:p>
          <a:p>
            <a:pPr marL="0" indent="0">
              <a:buNone/>
            </a:pPr>
            <a:r>
              <a:rPr lang="en-US" b="1" dirty="0"/>
              <a:t>4. DAO </a:t>
            </a:r>
            <a:r>
              <a:rPr lang="en-US" b="1" dirty="0" err="1"/>
              <a:t>Ack</a:t>
            </a:r>
            <a:r>
              <a:rPr lang="en-US" dirty="0"/>
              <a:t>: Yes, you can! Or Sorry, you cant!</a:t>
            </a:r>
          </a:p>
          <a:p>
            <a:pPr marL="0" indent="0">
              <a:buNone/>
            </a:pPr>
            <a:r>
              <a:rPr lang="en-US" b="1" dirty="0"/>
              <a:t>5. Consistency Check</a:t>
            </a:r>
            <a:r>
              <a:rPr lang="en-US" dirty="0"/>
              <a:t>: Challenge/response messages for security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10" y="1917119"/>
            <a:ext cx="2128058" cy="43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1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DODAG Formation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532" y="1603248"/>
            <a:ext cx="5768014" cy="4573715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 multicasts DIOs that it’s member of DODAG ID itself with Rank 0. </a:t>
            </a:r>
          </a:p>
          <a:p>
            <a:pPr marL="514350" indent="-514350">
              <a:buAutoNum type="arabicPeriod"/>
            </a:pPr>
            <a:r>
              <a:rPr lang="en-US" dirty="0"/>
              <a:t>B, C, D, E hear and determine that their rank (distance) is 1, 1, 3, 4, respectively from A</a:t>
            </a:r>
          </a:p>
          <a:p>
            <a:pPr marL="514350" indent="-514350">
              <a:buAutoNum type="arabicPeriod"/>
            </a:pPr>
            <a:r>
              <a:rPr lang="en-US" dirty="0"/>
              <a:t>B, C, D, E send DAOs to A.</a:t>
            </a:r>
          </a:p>
          <a:p>
            <a:pPr marL="514350" indent="-514350">
              <a:buAutoNum type="arabicPeriod"/>
            </a:pPr>
            <a:r>
              <a:rPr lang="en-US" dirty="0"/>
              <a:t> A accepts all</a:t>
            </a:r>
          </a:p>
          <a:p>
            <a:pPr marL="514350" indent="-514350">
              <a:buAutoNum type="arabicPeriod"/>
            </a:pPr>
            <a:r>
              <a:rPr lang="en-US" dirty="0"/>
              <a:t>B and C multicast DIOs</a:t>
            </a:r>
          </a:p>
          <a:p>
            <a:pPr marL="514350" indent="-514350">
              <a:buAutoNum type="arabicPeriod"/>
            </a:pPr>
            <a:r>
              <a:rPr lang="en-US" dirty="0"/>
              <a:t>D hears those and determines that its distance from B and C is 1, 2</a:t>
            </a:r>
          </a:p>
          <a:p>
            <a:pPr marL="514350" indent="-514350">
              <a:buAutoNum type="arabicPeriod"/>
            </a:pPr>
            <a:r>
              <a:rPr lang="en-US" dirty="0"/>
              <a:t>E hears both B, C and determines that its distance from B and C is 2, 1</a:t>
            </a:r>
          </a:p>
          <a:p>
            <a:pPr marL="514350" indent="-514350">
              <a:buAutoNum type="arabicPeriod"/>
            </a:pPr>
            <a:r>
              <a:rPr lang="en-US" dirty="0"/>
              <a:t>D sends a DAO to B E sends a DAO to C</a:t>
            </a:r>
          </a:p>
          <a:p>
            <a:pPr marL="514350" indent="-514350">
              <a:buAutoNum type="arabicPeriod"/>
            </a:pPr>
            <a:r>
              <a:rPr lang="en-US" dirty="0"/>
              <a:t>B sends a DAO-</a:t>
            </a:r>
            <a:r>
              <a:rPr lang="en-US" dirty="0" err="1"/>
              <a:t>Ack</a:t>
            </a:r>
            <a:r>
              <a:rPr lang="en-US" dirty="0"/>
              <a:t> to D C sends a DAO-</a:t>
            </a:r>
            <a:r>
              <a:rPr lang="en-US" dirty="0" err="1"/>
              <a:t>Ack</a:t>
            </a:r>
            <a:r>
              <a:rPr lang="en-US" dirty="0"/>
              <a:t> to 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571" y="1762298"/>
            <a:ext cx="4089861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3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31" y="1603248"/>
            <a:ext cx="1123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T. Winter, P. </a:t>
            </a:r>
            <a:r>
              <a:rPr lang="en-US" dirty="0" err="1"/>
              <a:t>Thubert</a:t>
            </a:r>
            <a:r>
              <a:rPr lang="en-US" dirty="0"/>
              <a:t>, A. Brandt, J. Hui, R. Kelsey, P. Levis, K. </a:t>
            </a:r>
            <a:r>
              <a:rPr lang="en-US" dirty="0" err="1"/>
              <a:t>Pister</a:t>
            </a:r>
            <a:r>
              <a:rPr lang="en-US" dirty="0"/>
              <a:t>, R. </a:t>
            </a:r>
            <a:r>
              <a:rPr lang="en-US" dirty="0" err="1"/>
              <a:t>Struik</a:t>
            </a:r>
            <a:r>
              <a:rPr lang="en-US" dirty="0"/>
              <a:t> , JP. </a:t>
            </a:r>
            <a:r>
              <a:rPr lang="en-US" dirty="0" err="1"/>
              <a:t>Vasseur</a:t>
            </a:r>
            <a:r>
              <a:rPr lang="en-US" dirty="0"/>
              <a:t>, R. Alexander,</a:t>
            </a:r>
          </a:p>
          <a:p>
            <a:r>
              <a:rPr lang="en-US" dirty="0"/>
              <a:t>“RPL: IPv6 Routing Protocol for Low‐Power and </a:t>
            </a:r>
            <a:r>
              <a:rPr lang="en-US" dirty="0" err="1"/>
              <a:t>Lossy</a:t>
            </a:r>
            <a:r>
              <a:rPr lang="en-US" dirty="0"/>
              <a:t> Networks”, IETF, Standards Track, Mar. 2012</a:t>
            </a:r>
          </a:p>
          <a:p>
            <a:r>
              <a:rPr lang="en-US" dirty="0"/>
              <a:t>2. Clausen, T.; Colin de </a:t>
            </a:r>
            <a:r>
              <a:rPr lang="en-US" dirty="0" err="1"/>
              <a:t>Verdiere</a:t>
            </a:r>
            <a:r>
              <a:rPr lang="en-US" dirty="0"/>
              <a:t>, A.; Yi, J.; </a:t>
            </a:r>
            <a:r>
              <a:rPr lang="en-US" dirty="0" err="1"/>
              <a:t>Niktash</a:t>
            </a:r>
            <a:r>
              <a:rPr lang="en-US" dirty="0"/>
              <a:t>, A.; Igarashi, Y.; Satoh, H.; </a:t>
            </a:r>
            <a:r>
              <a:rPr lang="en-US" dirty="0" err="1"/>
              <a:t>Herberg</a:t>
            </a:r>
            <a:r>
              <a:rPr lang="en-US" dirty="0"/>
              <a:t>, U.; </a:t>
            </a:r>
            <a:r>
              <a:rPr lang="en-US" dirty="0" err="1"/>
              <a:t>Lavenu</a:t>
            </a:r>
            <a:r>
              <a:rPr lang="en-US" dirty="0"/>
              <a:t>, C. et al. (January 2016). </a:t>
            </a:r>
            <a:r>
              <a:rPr lang="en-US" i="1" dirty="0"/>
              <a:t>The Lightweight On‐demand Ad hoc Distance‐vector Routing Protocol ‐ Next Generation (</a:t>
            </a:r>
            <a:r>
              <a:rPr lang="en-US" i="1" dirty="0" err="1"/>
              <a:t>LOADng</a:t>
            </a:r>
            <a:r>
              <a:rPr lang="en-US" i="1" dirty="0"/>
              <a:t>)</a:t>
            </a:r>
            <a:r>
              <a:rPr lang="en-US" dirty="0"/>
              <a:t>. IETF. I‐D draft‐</a:t>
            </a:r>
            <a:r>
              <a:rPr lang="en-US" dirty="0" err="1"/>
              <a:t>clausen</a:t>
            </a:r>
            <a:r>
              <a:rPr lang="en-US" dirty="0"/>
              <a:t>‐</a:t>
            </a:r>
            <a:r>
              <a:rPr lang="en-US" dirty="0" err="1"/>
              <a:t>lln‐loadng</a:t>
            </a:r>
            <a:r>
              <a:rPr lang="en-US" dirty="0"/>
              <a:t>‐</a:t>
            </a:r>
          </a:p>
          <a:p>
            <a:r>
              <a:rPr lang="en-US" dirty="0"/>
              <a:t>3. T. Agarwal, “</a:t>
            </a:r>
            <a:r>
              <a:rPr lang="en-US" dirty="0" err="1"/>
              <a:t>ZigBeeWireless</a:t>
            </a:r>
            <a:r>
              <a:rPr lang="en-US" dirty="0"/>
              <a:t> Technology Architecture and Applications”, Electronics Projects Focus (Online)</a:t>
            </a:r>
          </a:p>
        </p:txBody>
      </p:sp>
    </p:spTree>
    <p:extLst>
      <p:ext uri="{BB962C8B-B14F-4D97-AF65-F5344CB8AC3E}">
        <p14:creationId xmlns:p14="http://schemas.microsoft.com/office/powerpoint/2010/main" val="1314368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/>
          </a:p>
          <a:p>
            <a:pPr marL="0" indent="0" algn="ctr">
              <a:buNone/>
            </a:pPr>
            <a:r>
              <a:rPr lang="en-US" sz="5400"/>
              <a:t>Thank </a:t>
            </a:r>
            <a:r>
              <a:rPr lang="en-US" sz="5400" dirty="0"/>
              <a:t>You…</a:t>
            </a:r>
          </a:p>
        </p:txBody>
      </p:sp>
    </p:spTree>
    <p:extLst>
      <p:ext uri="{BB962C8B-B14F-4D97-AF65-F5344CB8AC3E}">
        <p14:creationId xmlns:p14="http://schemas.microsoft.com/office/powerpoint/2010/main" val="96849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IEEE 802.15.4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33" y="1695240"/>
            <a:ext cx="5375987" cy="4573715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Well‐known standard for low data‐rate WPAN.</a:t>
            </a:r>
          </a:p>
          <a:p>
            <a:r>
              <a:rPr lang="en-US" sz="2400" dirty="0"/>
              <a:t>Developed for low‐data‐rate monitoring and control applications and extended‐life low‐power‐consumption uses.</a:t>
            </a:r>
          </a:p>
          <a:p>
            <a:r>
              <a:rPr lang="en-US" sz="2400" dirty="0"/>
              <a:t>Short range, low bit rate, low power consumption</a:t>
            </a:r>
          </a:p>
          <a:p>
            <a:pPr lvl="1"/>
            <a:r>
              <a:rPr lang="en-US" sz="2000" dirty="0"/>
              <a:t>Home</a:t>
            </a:r>
          </a:p>
          <a:p>
            <a:pPr lvl="1"/>
            <a:r>
              <a:rPr lang="en-US" sz="2000" dirty="0"/>
              <a:t>Automotive</a:t>
            </a:r>
          </a:p>
          <a:p>
            <a:pPr lvl="1"/>
            <a:r>
              <a:rPr lang="en-US" sz="2000" dirty="0"/>
              <a:t>Industrial applications</a:t>
            </a:r>
          </a:p>
          <a:p>
            <a:pPr lvl="1"/>
            <a:r>
              <a:rPr lang="en-US" sz="2000" dirty="0"/>
              <a:t>Games</a:t>
            </a:r>
          </a:p>
          <a:p>
            <a:pPr lvl="1"/>
            <a:r>
              <a:rPr lang="en-US" sz="2000" dirty="0"/>
              <a:t>Metering</a:t>
            </a:r>
          </a:p>
          <a:p>
            <a:r>
              <a:rPr lang="en-US" sz="2400" dirty="0"/>
              <a:t>This standard uses only the first two layers (PHY, MAC) plus the logical link control (LLC) and service specific convergence sub‐layer (SSCS) additions to communicate with all upper layers </a:t>
            </a:r>
          </a:p>
          <a:p>
            <a:r>
              <a:rPr lang="en-US" sz="2400" dirty="0"/>
              <a:t>Operates in the ISM band.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92982" y="1695240"/>
            <a:ext cx="5540387" cy="4323175"/>
            <a:chOff x="6109177" y="1695240"/>
            <a:chExt cx="5631107" cy="4607204"/>
          </a:xfrm>
        </p:grpSpPr>
        <p:sp>
          <p:nvSpPr>
            <p:cNvPr id="7" name="Rectangle 6"/>
            <p:cNvSpPr/>
            <p:nvPr/>
          </p:nvSpPr>
          <p:spPr>
            <a:xfrm>
              <a:off x="6309360" y="1695240"/>
              <a:ext cx="1521229" cy="565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 Layer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6309360" y="2405978"/>
              <a:ext cx="1521229" cy="5652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Presentation Layer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309360" y="3078207"/>
              <a:ext cx="1521229" cy="56526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Session Layer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09360" y="3750436"/>
              <a:ext cx="1550323" cy="56526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Transport Layer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09360" y="4422665"/>
              <a:ext cx="1573395" cy="56526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 Layer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09361" y="5094894"/>
              <a:ext cx="1573394" cy="56526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Link Layer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09361" y="5737179"/>
              <a:ext cx="1573394" cy="565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Layer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70933" y="2607483"/>
              <a:ext cx="1521229" cy="5652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Network Layer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193187" y="3479507"/>
              <a:ext cx="851630" cy="5652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LLC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179359" y="4262164"/>
              <a:ext cx="851632" cy="481187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SSCS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219055" y="4960743"/>
              <a:ext cx="1521229" cy="56526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MAC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219055" y="5737178"/>
              <a:ext cx="1521229" cy="56526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Physical layer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506211" y="4145590"/>
              <a:ext cx="1230284" cy="11274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IEEE 802.15.4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7859683" y="4145590"/>
              <a:ext cx="646528" cy="94930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882755" y="5273070"/>
              <a:ext cx="623456" cy="1029374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9713423" y="2605272"/>
              <a:ext cx="448887" cy="155552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733269" y="5265005"/>
              <a:ext cx="485786" cy="951212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15" idx="0"/>
            </p:cNvCxnSpPr>
            <p:nvPr/>
          </p:nvCxnSpPr>
          <p:spPr>
            <a:xfrm>
              <a:off x="10605175" y="3172748"/>
              <a:ext cx="13827" cy="30675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</p:cNvCxnSpPr>
            <p:nvPr/>
          </p:nvCxnSpPr>
          <p:spPr>
            <a:xfrm flipH="1">
              <a:off x="10605175" y="4044772"/>
              <a:ext cx="13827" cy="2173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6" idx="2"/>
            </p:cNvCxnSpPr>
            <p:nvPr/>
          </p:nvCxnSpPr>
          <p:spPr>
            <a:xfrm>
              <a:off x="10605175" y="4743351"/>
              <a:ext cx="0" cy="2173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0685896" y="5493290"/>
              <a:ext cx="15719" cy="24388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1363498" y="3172748"/>
              <a:ext cx="6024" cy="181518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109177" y="1695240"/>
              <a:ext cx="42241" cy="452097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52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98470806"/>
              </p:ext>
            </p:extLst>
          </p:nvPr>
        </p:nvGraphicFramePr>
        <p:xfrm>
          <a:off x="466530" y="1603248"/>
          <a:ext cx="11234057" cy="47643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13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IEEE 802.15.4 Variants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7388247"/>
              </p:ext>
            </p:extLst>
          </p:nvPr>
        </p:nvGraphicFramePr>
        <p:xfrm>
          <a:off x="1130530" y="2027324"/>
          <a:ext cx="9044248" cy="3533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949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802.15.4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2928" y="1677303"/>
            <a:ext cx="4438650" cy="13037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7351" y="1677303"/>
            <a:ext cx="6096000" cy="184665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ArialMT"/>
              </a:rPr>
              <a:t>Channels</a:t>
            </a:r>
          </a:p>
          <a:p>
            <a:r>
              <a:rPr lang="en-US" dirty="0">
                <a:latin typeface="ArialMT"/>
              </a:rPr>
              <a:t>• 16 channels in the 2.4 GHz ISM band</a:t>
            </a:r>
          </a:p>
          <a:p>
            <a:r>
              <a:rPr lang="en-US" dirty="0">
                <a:latin typeface="ArialMT"/>
              </a:rPr>
              <a:t>• 10 channels in the 915 MHz ISM band in the USA</a:t>
            </a:r>
          </a:p>
          <a:p>
            <a:r>
              <a:rPr lang="en-US" dirty="0">
                <a:latin typeface="ArialMT"/>
              </a:rPr>
              <a:t>and Australia</a:t>
            </a:r>
          </a:p>
          <a:p>
            <a:r>
              <a:rPr lang="en-US" dirty="0">
                <a:latin typeface="ArialMT"/>
              </a:rPr>
              <a:t>• 1 channel in the European 868 MHz band</a:t>
            </a:r>
          </a:p>
          <a:p>
            <a:r>
              <a:rPr lang="en-US" dirty="0">
                <a:latin typeface="ArialMT"/>
              </a:rPr>
              <a:t>• 1 channel in China’s 784 MHz band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531" y="4121927"/>
            <a:ext cx="5493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33CD"/>
                </a:solidFill>
                <a:latin typeface="Arial-BoldMT"/>
              </a:rPr>
              <a:t>IEEE 802.15.4 PHY Overview Operating Frequency Bands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699" y="3186610"/>
            <a:ext cx="5631256" cy="31632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0571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19A8D2623D574DB070066EAC07119C" ma:contentTypeVersion="4" ma:contentTypeDescription="Create a new document." ma:contentTypeScope="" ma:versionID="416d7b6a71ce6ad567601e3fbe392baf">
  <xsd:schema xmlns:xsd="http://www.w3.org/2001/XMLSchema" xmlns:xs="http://www.w3.org/2001/XMLSchema" xmlns:p="http://schemas.microsoft.com/office/2006/metadata/properties" xmlns:ns2="8e326e45-8c81-4648-a134-8a9291077e85" targetNamespace="http://schemas.microsoft.com/office/2006/metadata/properties" ma:root="true" ma:fieldsID="9ed554be1e55d5d7f445d35648fe92f4" ns2:_="">
    <xsd:import namespace="8e326e45-8c81-4648-a134-8a9291077e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326e45-8c81-4648-a134-8a9291077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3F319-76AD-4CB3-959E-B60B5A1285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0DFB84-5F88-4B21-A947-5532A88289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55D645-984F-44DA-BD99-F7D6863329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326e45-8c81-4648-a134-8a9291077e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15767</TotalTime>
  <Words>3345</Words>
  <Application>Microsoft Office PowerPoint</Application>
  <PresentationFormat>Widescreen</PresentationFormat>
  <Paragraphs>487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Arial-BoldMT</vt:lpstr>
      <vt:lpstr>ArialMT</vt:lpstr>
      <vt:lpstr>Calibri</vt:lpstr>
      <vt:lpstr>Calibri Light</vt:lpstr>
      <vt:lpstr>Calibri-Bold</vt:lpstr>
      <vt:lpstr>Office Theme</vt:lpstr>
      <vt:lpstr>PowerPoint Presentation</vt:lpstr>
      <vt:lpstr>Technical Deviations from Regular Web</vt:lpstr>
      <vt:lpstr>Considerations</vt:lpstr>
      <vt:lpstr>Functionality-based IoT Protocol Organization</vt:lpstr>
      <vt:lpstr>IEEE 802.15.4</vt:lpstr>
      <vt:lpstr>IEEE 802.15.4</vt:lpstr>
      <vt:lpstr>IEEE 802.15.4</vt:lpstr>
      <vt:lpstr>IEEE 802.15.4 Variants</vt:lpstr>
      <vt:lpstr>802.15.4</vt:lpstr>
      <vt:lpstr>IEEE 802.15.4 Device classes</vt:lpstr>
      <vt:lpstr>Topology</vt:lpstr>
      <vt:lpstr>IEEE 802.15.4 Networks</vt:lpstr>
      <vt:lpstr>IEEE 802.15.4 PHY Overview Packet Structure</vt:lpstr>
      <vt:lpstr>ZigBee</vt:lpstr>
      <vt:lpstr>ZigBee</vt:lpstr>
      <vt:lpstr> Zigbee Network Overview: </vt:lpstr>
      <vt:lpstr>ZigBee Architecture</vt:lpstr>
      <vt:lpstr>PowerPoint Presentation</vt:lpstr>
      <vt:lpstr>PowerPoint Presentation</vt:lpstr>
      <vt:lpstr>PowerPoint Presentation</vt:lpstr>
      <vt:lpstr>Important Components</vt:lpstr>
      <vt:lpstr>  Application Support Sublayer (APS)  </vt:lpstr>
      <vt:lpstr>ZigBee Device Object (ZDO)</vt:lpstr>
      <vt:lpstr>ZigBee Topologies</vt:lpstr>
      <vt:lpstr>ZigBee Mesh</vt:lpstr>
      <vt:lpstr>ZigBee Mesh (Contd.)</vt:lpstr>
      <vt:lpstr>ZigBee Types</vt:lpstr>
      <vt:lpstr> Network Layer </vt:lpstr>
      <vt:lpstr>ZigBee Network Layer</vt:lpstr>
      <vt:lpstr>Zigbee 3.0:</vt:lpstr>
      <vt:lpstr>Zigbee 3.0:</vt:lpstr>
      <vt:lpstr>APPLICATIONS</vt:lpstr>
      <vt:lpstr>6LowPAN :Introduction</vt:lpstr>
      <vt:lpstr>6LoWPAN</vt:lpstr>
      <vt:lpstr>6LoWPAN</vt:lpstr>
      <vt:lpstr>Features of 6LoWPANs</vt:lpstr>
      <vt:lpstr>Addressing in 6LoWPAN</vt:lpstr>
      <vt:lpstr>6LoWPAN Packet format</vt:lpstr>
      <vt:lpstr>Header Type: Dispatch Header</vt:lpstr>
      <vt:lpstr>Header Type: Mesh Addressing Header</vt:lpstr>
      <vt:lpstr> Header Type: Fragmentation Header </vt:lpstr>
      <vt:lpstr>6LoWPAN Routing Considerations</vt:lpstr>
      <vt:lpstr>LOADng Routing</vt:lpstr>
      <vt:lpstr>Route Discovery Process</vt:lpstr>
      <vt:lpstr>An example of RREQ message flooding</vt:lpstr>
      <vt:lpstr>How unicast RREP message forwarding works</vt:lpstr>
      <vt:lpstr>Route Maintenance</vt:lpstr>
      <vt:lpstr>Smart Route Request</vt:lpstr>
      <vt:lpstr>Expanding Ring Search</vt:lpstr>
      <vt:lpstr>Collection Tree Protocol</vt:lpstr>
      <vt:lpstr>RPL Routing</vt:lpstr>
      <vt:lpstr>RPL Routing</vt:lpstr>
      <vt:lpstr>RPL Concepts </vt:lpstr>
      <vt:lpstr>RPL Concepts (Cont) </vt:lpstr>
      <vt:lpstr>RPL Control Messages </vt:lpstr>
      <vt:lpstr>DODAG Formation Example 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Organization and primary components of IoT systems</dc:title>
  <dc:creator>resources</dc:creator>
  <cp:lastModifiedBy>Hemit Rana</cp:lastModifiedBy>
  <cp:revision>307</cp:revision>
  <dcterms:created xsi:type="dcterms:W3CDTF">2020-07-07T04:20:48Z</dcterms:created>
  <dcterms:modified xsi:type="dcterms:W3CDTF">2022-09-03T11:43:54Z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0x0101001B19A8D2623D574DB070066EAC07119C</vt:lpwstr>
  </property>
</Properties>
</file>